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2" r:id="rId16"/>
    <p:sldId id="283" r:id="rId17"/>
    <p:sldId id="284" r:id="rId18"/>
    <p:sldId id="285" r:id="rId19"/>
    <p:sldId id="278" r:id="rId20"/>
    <p:sldId id="279" r:id="rId21"/>
    <p:sldId id="280" r:id="rId22"/>
    <p:sldId id="281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D6ACC-EC16-431E-99F8-6BF87463C70E}" type="datetimeFigureOut">
              <a:rPr lang="en-US"/>
              <a:pPr>
                <a:defRPr/>
              </a:pPr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948E-1656-49A7-971A-6DF57EF1A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D6ACC-EC16-431E-99F8-6BF87463C70E}" type="datetimeFigureOut">
              <a:rPr lang="en-US"/>
              <a:pPr>
                <a:defRPr/>
              </a:pPr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948E-1656-49A7-971A-6DF57EF1A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612E73-ECF7-41CB-A8B2-DD5C51BAEE2A}" type="datetimeFigureOut">
              <a:rPr lang="en-US"/>
              <a:pPr>
                <a:defRPr/>
              </a:pPr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6177DE-4C63-4E57-A83A-AD1CCD17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612E73-ECF7-41CB-A8B2-DD5C51BAEE2A}" type="datetimeFigureOut">
              <a:rPr lang="en-US"/>
              <a:pPr>
                <a:defRPr/>
              </a:pPr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6177DE-4C63-4E57-A83A-AD1CCD17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4" descr="D:\1\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90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7076" y="228600"/>
            <a:ext cx="587372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Toân vinh Chuùa </a:t>
            </a:r>
            <a:r>
              <a:rPr lang="en-US" sz="32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- </a:t>
            </a:r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Bieät Thaùnh ca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807720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>
                <a:solidFill>
                  <a:srgbClr val="FFFF00"/>
                </a:solidFill>
                <a:latin typeface="VNI-Peignot" pitchFamily="2" charset="0"/>
              </a:rPr>
              <a:t> </a:t>
            </a:r>
            <a:r>
              <a:rPr lang="en-US" sz="8000" b="1">
                <a:solidFill>
                  <a:srgbClr val="FFFF00"/>
                </a:solidFill>
                <a:latin typeface="VNI-Peignot" pitchFamily="2" charset="0"/>
              </a:rPr>
              <a:t>CHUÙA </a:t>
            </a:r>
            <a:r>
              <a:rPr lang="en-US" sz="8000" b="1" smtClean="0">
                <a:solidFill>
                  <a:srgbClr val="FFFF00"/>
                </a:solidFill>
                <a:latin typeface="VNI-Peignot" pitchFamily="2" charset="0"/>
              </a:rPr>
              <a:t>JEÂSUS</a:t>
            </a:r>
            <a:r>
              <a:rPr lang="en-US" sz="8000" b="1" dirty="0">
                <a:solidFill>
                  <a:srgbClr val="FFFF00"/>
                </a:solidFill>
                <a:latin typeface="VNI-Peignot" pitchFamily="2" charset="0"/>
              </a:rPr>
              <a:t/>
            </a:r>
            <a:br>
              <a:rPr lang="en-US" sz="8000" b="1" dirty="0">
                <a:solidFill>
                  <a:srgbClr val="FFFF00"/>
                </a:solidFill>
                <a:latin typeface="VNI-Peignot" pitchFamily="2" charset="0"/>
              </a:rPr>
            </a:br>
            <a:r>
              <a:rPr lang="en-US" sz="8000" b="1" dirty="0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>
                <a:solidFill>
                  <a:schemeClr val="bg1"/>
                </a:solidFill>
                <a:effectLst/>
                <a:latin typeface="VNI-Aptima" pitchFamily="2" charset="0"/>
              </a:rPr>
              <a:t>2.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Chuùa yeâu ta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voâ cuøng,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hoàng aân Chuùa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 ca tuïng.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trong boùng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ñeâm mòt muø,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toaøn nhaân theá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ñaõ tuyeät voïng.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Chuùa chí nhaân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laâm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phaøm, lìa </a:t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bao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hieån vinh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huy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hoaøng.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143000" y="1600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Soáng ñeâ heøn,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cheát ñau thöông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toâi vôùi baïn.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i="1" u="sng">
                <a:solidFill>
                  <a:schemeClr val="bg1"/>
                </a:solidFill>
                <a:effectLst/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Chuùa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aáng </a:t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toâi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yeâu thöông!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Chuùa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aáng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toâi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thôø phöôïng!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  <p:extLst>
      <p:ext uri="{BB962C8B-B14F-4D97-AF65-F5344CB8AC3E}">
        <p14:creationId xmlns:p14="http://schemas.microsoft.com/office/powerpoint/2010/main" val="31544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Leõ soáng cho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loøng naøy,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nhaät quang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cuûa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  <p:extLst>
      <p:ext uri="{BB962C8B-B14F-4D97-AF65-F5344CB8AC3E}">
        <p14:creationId xmlns:p14="http://schemas.microsoft.com/office/powerpoint/2010/main" val="29422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taïo laäp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theá giôùi,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cheát thay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cho toâi.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  <p:extLst>
      <p:ext uri="{BB962C8B-B14F-4D97-AF65-F5344CB8AC3E}">
        <p14:creationId xmlns:p14="http://schemas.microsoft.com/office/powerpoint/2010/main" val="15228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Ngaøi khoâng thoâi,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ñôøi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  <p:extLst>
      <p:ext uri="{BB962C8B-B14F-4D97-AF65-F5344CB8AC3E}">
        <p14:creationId xmlns:p14="http://schemas.microsoft.com/office/powerpoint/2010/main" val="5576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>
                <a:solidFill>
                  <a:schemeClr val="bg1"/>
                </a:solidFill>
                <a:effectLst/>
                <a:latin typeface="VNI-Aptima" pitchFamily="2" charset="0"/>
              </a:rPr>
              <a:t>3.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Haùt leân,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hôõi muoân loaøi!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Naøo ca haùt leân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nhaân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loaïi.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Jeâsus giaùng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sinh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laøm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ngöôøi,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ñaønh mang xaùc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thòt hình haøi.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4400" b="1">
                <a:solidFill>
                  <a:schemeClr val="bg1"/>
                </a:solidFill>
                <a:effectLst/>
                <a:latin typeface="VNI-Aptima" pitchFamily="2" charset="0"/>
              </a:rPr>
              <a:t>1.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Jeâsus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laâm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phaøm lìa </a:t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ngoâi baùu treân </a:t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thieân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ñaøng.</a:t>
            </a:r>
            <a:endParaRPr lang="en-US" sz="66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Haùt toân vinh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Trôøi, Ngaøi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khoâng gôùm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nôi oâ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toäi.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43000" y="18288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Boû thieân ñaøng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xuoáng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theá gian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toâi vôùi baïn.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i="1" u="sng">
                <a:solidFill>
                  <a:schemeClr val="bg1"/>
                </a:solidFill>
                <a:effectLst/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Chuùa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aáng </a:t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toâi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yeâu thöông!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Chuùa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aáng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toâi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thôø phöôïng!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  <p:extLst>
      <p:ext uri="{BB962C8B-B14F-4D97-AF65-F5344CB8AC3E}">
        <p14:creationId xmlns:p14="http://schemas.microsoft.com/office/powerpoint/2010/main" val="6670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Leõ soáng cho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loøng naøy,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nhaät quang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cuûa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  <p:extLst>
      <p:ext uri="{BB962C8B-B14F-4D97-AF65-F5344CB8AC3E}">
        <p14:creationId xmlns:p14="http://schemas.microsoft.com/office/powerpoint/2010/main" val="468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taïo laäp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theá giôùi,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cheát thay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cho toâi.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  <p:extLst>
      <p:ext uri="{BB962C8B-B14F-4D97-AF65-F5344CB8AC3E}">
        <p14:creationId xmlns:p14="http://schemas.microsoft.com/office/powerpoint/2010/main" val="4494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Ngaøi khoâng thoâi,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ñôøi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  <p:extLst>
      <p:ext uri="{BB962C8B-B14F-4D97-AF65-F5344CB8AC3E}">
        <p14:creationId xmlns:p14="http://schemas.microsoft.com/office/powerpoint/2010/main" val="912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ai Chuùa toâi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haï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traàn, naèm </a:t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trong maùng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coû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toài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taøn? </a:t>
            </a:r>
            <a:endParaRPr lang="en-US" sz="660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Khaép nhaân gian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cheâ cöôøi, naøo </a:t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ai ñoaùi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Con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Ngöôøi!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Ñaáng mang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saàu naõo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ñau thöông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toâi vôùi baïn.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i="1" u="sng">
                <a:solidFill>
                  <a:schemeClr val="bg1"/>
                </a:solidFill>
                <a:effectLst/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Chuùa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aáng </a:t>
            </a:r>
            <a:b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toâi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yeâu thöông!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Chuùa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schemeClr val="bg1"/>
                </a:solidFill>
                <a:effectLst/>
                <a:latin typeface="VNI-Aptima" pitchFamily="2" charset="0"/>
              </a:rPr>
              <a:t>aáng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toâi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thôø phöôïng!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Leõ soáng cho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loøng naøy,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nhaät quang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cuûa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taïo laäp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theá giôùi,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cheát thay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cho toâi.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Ngaøi khoâng thoâi,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ñôøi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latin typeface="VNI-Peignot" pitchFamily="2" charset="0"/>
              </a:rPr>
              <a:t>CHUÙA JEÂSUS </a:t>
            </a:r>
            <a:r>
              <a:rPr lang="en-US" sz="3600" b="1">
                <a:solidFill>
                  <a:srgbClr val="FFFF00"/>
                </a:solidFill>
                <a:latin typeface="VNI-Peignot" pitchFamily="2" charset="0"/>
              </a:rPr>
              <a:t>LAÂM PHAØM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197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VNI-Peignot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PC</dc:creator>
  <cp:lastModifiedBy>Lan Kha</cp:lastModifiedBy>
  <cp:revision>11</cp:revision>
  <dcterms:created xsi:type="dcterms:W3CDTF">2007-12-23T00:42:12Z</dcterms:created>
  <dcterms:modified xsi:type="dcterms:W3CDTF">2015-01-20T08:32:33Z</dcterms:modified>
</cp:coreProperties>
</file>