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1" r:id="rId2"/>
  </p:sldMasterIdLst>
  <p:notesMasterIdLst>
    <p:notesMasterId r:id="rId20"/>
  </p:notesMasterIdLst>
  <p:sldIdLst>
    <p:sldId id="279" r:id="rId3"/>
    <p:sldId id="280" r:id="rId4"/>
    <p:sldId id="281" r:id="rId5"/>
    <p:sldId id="282" r:id="rId6"/>
    <p:sldId id="283" r:id="rId7"/>
    <p:sldId id="284" r:id="rId8"/>
    <p:sldId id="285" r:id="rId9"/>
    <p:sldId id="302" r:id="rId10"/>
    <p:sldId id="303" r:id="rId11"/>
    <p:sldId id="288" r:id="rId12"/>
    <p:sldId id="289" r:id="rId13"/>
    <p:sldId id="304" r:id="rId14"/>
    <p:sldId id="305" r:id="rId15"/>
    <p:sldId id="292" r:id="rId16"/>
    <p:sldId id="293" r:id="rId17"/>
    <p:sldId id="306" r:id="rId18"/>
    <p:sldId id="30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5C1C-A9A7-4585-A1BC-8CAF3BF2E520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550F1-F1EA-482E-B05C-FE5EC9812A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3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3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37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7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8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638E-C49F-4AED-B59E-872874D9C43D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H:\christmas gift.jpg"/>
          <p:cNvPicPr>
            <a:picLocks noChangeAspect="1" noChangeArrowheads="1"/>
          </p:cNvPicPr>
          <p:nvPr userDrawn="1"/>
        </p:nvPicPr>
        <p:blipFill>
          <a:blip r:embed="rId9"/>
          <a:srcRect b="10511"/>
          <a:stretch>
            <a:fillRect/>
          </a:stretch>
        </p:blipFill>
        <p:spPr bwMode="auto">
          <a:xfrm>
            <a:off x="0" y="274638"/>
            <a:ext cx="9144000" cy="6400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638E-C49F-4AED-B59E-872874D9C43D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:\presents.jp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708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064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238304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Toân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vinh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Chuùa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 –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Bieät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Thaùnh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 ca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Coop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416076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/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VNI-Enview" pitchFamily="34" charset="0"/>
              </a:rPr>
              <a:t>Moùn</a:t>
            </a:r>
            <a:r>
              <a:rPr lang="en-US" sz="72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/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VNI-Enview" pitchFamily="34" charset="0"/>
              </a:rPr>
              <a:t> </a:t>
            </a:r>
            <a:r>
              <a:rPr lang="en-US" sz="7200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/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VNI-Enview" pitchFamily="34" charset="0"/>
              </a:rPr>
              <a:t>quaø</a:t>
            </a:r>
            <a:r>
              <a:rPr lang="en-US" sz="72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/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VNI-Enview" pitchFamily="34" charset="0"/>
              </a:rPr>
              <a:t> </a:t>
            </a:r>
            <a:br>
              <a:rPr lang="en-US" sz="72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/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VNI-Enview" pitchFamily="34" charset="0"/>
              </a:rPr>
            </a:br>
            <a:r>
              <a:rPr lang="en-US" sz="7200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/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VNI-Enview" pitchFamily="34" charset="0"/>
              </a:rPr>
              <a:t>voâ</a:t>
            </a:r>
            <a:r>
              <a:rPr lang="en-US" sz="72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/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VNI-Enview" pitchFamily="34" charset="0"/>
              </a:rPr>
              <a:t> </a:t>
            </a:r>
            <a:r>
              <a:rPr lang="en-US" sz="7200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/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VNI-Enview" pitchFamily="34" charset="0"/>
              </a:rPr>
              <a:t>giaù</a:t>
            </a:r>
            <a:endParaRPr lang="en-US" sz="72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rgbClr val="FF0000"/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VNI-Enview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800" b="1" dirty="0" smtClean="0">
                <a:latin typeface="VNI-Times-Thin" pitchFamily="2" charset="0"/>
                <a:ea typeface="+mj-ea"/>
                <a:cs typeface="+mj-cs"/>
              </a:rPr>
              <a:t>3. 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Traàn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theá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ñang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voâ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voïng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soáng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trong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nhöõng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ngaøy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br>
              <a:rPr lang="en-US" sz="7200" b="1" dirty="0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ñau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thöông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trieàn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mieân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.</a:t>
            </a:r>
            <a:endParaRPr kumimoji="0" lang="en-US" sz="7200" b="1" i="0" u="none" strike="noStrike" kern="1200" normalizeH="0" baseline="0" noProof="0" dirty="0" smtClean="0">
              <a:uLnTx/>
              <a:uFillTx/>
              <a:latin typeface="VNI-Times-Thin" pitchFamily="2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MOÙN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QUAØ VOÂ GIAÙ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Coop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Thaät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khaùt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khao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mong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br>
              <a:rPr lang="en-US" sz="7200" b="1" dirty="0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chôø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Ñaáng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Meâ-si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vaøo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br>
              <a:rPr lang="en-US" sz="7200" b="1" dirty="0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döông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gian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laøm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Vua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.</a:t>
            </a:r>
            <a:endParaRPr kumimoji="0" lang="en-US" sz="7200" b="1" i="0" u="none" strike="noStrike" kern="1200" normalizeH="0" baseline="0" noProof="0" dirty="0" smtClean="0">
              <a:uLnTx/>
              <a:uFillTx/>
              <a:latin typeface="VNI-Times-Thin" pitchFamily="2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MOÙN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QUAØ VOÂ GIAÙ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Coop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i="1" u="sng" dirty="0" smtClean="0">
                <a:latin typeface="VNI-Times-Thin" pitchFamily="2" charset="0"/>
                <a:ea typeface="+mj-ea"/>
                <a:cs typeface="+mj-cs"/>
              </a:rPr>
              <a:t>ÑK:</a:t>
            </a:r>
            <a:r>
              <a:rPr lang="en-US" sz="6600" i="1" dirty="0" smtClean="0">
                <a:latin typeface="VNI-Times-Thin" pitchFamily="2" charset="0"/>
                <a:ea typeface="+mj-ea"/>
                <a:cs typeface="+mj-cs"/>
              </a:rPr>
              <a:t> 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Ôn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phöôùc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lôùn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nôi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Thöôïng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Ñeá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ban </a:t>
            </a: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cho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ngöôøi 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/>
            </a:r>
            <a:br>
              <a:rPr lang="en-US" sz="7200" b="1" dirty="0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laø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chính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Chuùa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Jeâsus.</a:t>
            </a:r>
            <a:endParaRPr kumimoji="0" lang="en-US" sz="7200" b="1" i="0" u="none" strike="noStrike" kern="1200" normalizeH="0" baseline="0" noProof="0" dirty="0" smtClean="0">
              <a:uLnTx/>
              <a:uFillTx/>
              <a:latin typeface="VNI-Times-Thin" pitchFamily="2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MOÙN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QUAØ VOÂ GIAÙ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Coop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3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Vui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xuoáng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theá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gian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br>
              <a:rPr lang="en-US" sz="7200" b="1" dirty="0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naøy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cöùu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nhaân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loaïi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br>
              <a:rPr lang="en-US" sz="7200" b="1" dirty="0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thoaùt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beán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meâ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oâ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traàn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. </a:t>
            </a:r>
            <a:endParaRPr kumimoji="0" lang="en-US" sz="7200" b="1" i="0" u="none" strike="noStrike" kern="1200" normalizeH="0" baseline="0" noProof="0" dirty="0" smtClean="0">
              <a:uLnTx/>
              <a:uFillTx/>
              <a:latin typeface="VNI-Times-Thin" pitchFamily="2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MOÙN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QUAØ VOÂ GIAÙ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Coop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800" b="1" dirty="0" smtClean="0">
                <a:latin typeface="VNI-Times-Thin" pitchFamily="2" charset="0"/>
                <a:ea typeface="+mj-ea"/>
                <a:cs typeface="+mj-cs"/>
              </a:rPr>
              <a:t>4.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Môøi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nhöõng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ai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ñang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br>
              <a:rPr lang="en-US" sz="7200" b="1" dirty="0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coøn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soáng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trong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noãi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nieàm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br>
              <a:rPr lang="en-US" sz="7200" b="1" dirty="0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coâ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ñôn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buoàn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ñau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.</a:t>
            </a:r>
            <a:endParaRPr kumimoji="0" lang="en-US" sz="7200" b="1" i="0" u="none" strike="noStrike" kern="1200" normalizeH="0" baseline="0" noProof="0" dirty="0" smtClean="0">
              <a:uLnTx/>
              <a:uFillTx/>
              <a:latin typeface="VNI-Times-Thin" pitchFamily="2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MOÙN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QUAØ VOÂ GIAÙ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Coop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Quaø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Chuùa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cho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trong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</a:t>
            </a:r>
            <a:br>
              <a:rPr lang="en-US" sz="7200" b="1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ngaøy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Giaùng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Sinh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laø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tình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yeâu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thöông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roäng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saâu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.</a:t>
            </a:r>
            <a:endParaRPr kumimoji="0" lang="en-US" sz="7200" b="1" i="0" u="none" strike="noStrike" kern="1200" normalizeH="0" baseline="0" noProof="0" dirty="0" smtClean="0">
              <a:uLnTx/>
              <a:uFillTx/>
              <a:latin typeface="VNI-Times-Thin" pitchFamily="2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MOÙN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QUAØ VOÂ GIAÙ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Coop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i="1" u="sng" dirty="0" smtClean="0">
                <a:latin typeface="VNI-Times-Thin" pitchFamily="2" charset="0"/>
                <a:ea typeface="+mj-ea"/>
                <a:cs typeface="+mj-cs"/>
              </a:rPr>
              <a:t>ÑK:</a:t>
            </a:r>
            <a:r>
              <a:rPr lang="en-US" sz="6600" i="1" dirty="0" smtClean="0">
                <a:latin typeface="VNI-Times-Thin" pitchFamily="2" charset="0"/>
                <a:ea typeface="+mj-ea"/>
                <a:cs typeface="+mj-cs"/>
              </a:rPr>
              <a:t> 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Ôn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phöôùc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lôùn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nôi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Thöôïng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Ñeá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ban </a:t>
            </a: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cho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ngöôøi 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/>
            </a:r>
            <a:br>
              <a:rPr lang="en-US" sz="7200" b="1" dirty="0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laø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chính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Chuùa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Jeâsus.</a:t>
            </a:r>
            <a:endParaRPr kumimoji="0" lang="en-US" sz="7200" b="1" i="0" u="none" strike="noStrike" kern="1200" normalizeH="0" baseline="0" noProof="0" dirty="0" smtClean="0">
              <a:uLnTx/>
              <a:uFillTx/>
              <a:latin typeface="VNI-Times-Thin" pitchFamily="2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MOÙN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QUAØ VOÂ GIAÙ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Coop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3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Vui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xuoáng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theá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gian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br>
              <a:rPr lang="en-US" sz="7200" b="1" dirty="0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naøy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cöùu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nhaân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loaïi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br>
              <a:rPr lang="en-US" sz="7200" b="1" dirty="0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thoaùt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beán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meâ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oâ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traàn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. </a:t>
            </a:r>
            <a:endParaRPr kumimoji="0" lang="en-US" sz="7200" b="1" i="0" u="none" strike="noStrike" kern="1200" normalizeH="0" baseline="0" noProof="0" dirty="0" smtClean="0">
              <a:uLnTx/>
              <a:uFillTx/>
              <a:latin typeface="VNI-Times-Thin" pitchFamily="2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MOÙN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QUAØ VOÂ GIAÙ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Coop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5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MOÙN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QUAØ VOÂ GIAÙ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Cooper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normalizeH="0" baseline="0" noProof="0" dirty="0" smtClean="0">
                <a:uLnTx/>
                <a:uFillTx/>
                <a:latin typeface="VNI-Times-Thin" pitchFamily="2" charset="0"/>
                <a:ea typeface="+mj-ea"/>
                <a:cs typeface="+mj-cs"/>
              </a:rPr>
              <a:t>1.  </a:t>
            </a:r>
            <a:r>
              <a:rPr kumimoji="0" lang="en-US" sz="7200" b="1" i="0" u="none" strike="noStrike" kern="1200" normalizeH="0" baseline="0" noProof="0" dirty="0" err="1" smtClean="0">
                <a:uLnTx/>
                <a:uFillTx/>
                <a:latin typeface="VNI-Times-Thin" pitchFamily="2" charset="0"/>
                <a:ea typeface="+mj-ea"/>
                <a:cs typeface="+mj-cs"/>
              </a:rPr>
              <a:t>Ngaøy</a:t>
            </a:r>
            <a:r>
              <a:rPr kumimoji="0" lang="en-US" sz="7200" b="1" i="0" u="none" strike="noStrike" kern="1200" normalizeH="0" baseline="0" noProof="0" dirty="0" smtClean="0">
                <a:uLnTx/>
                <a:uFillTx/>
                <a:latin typeface="VNI-Times-Thin" pitchFamily="2" charset="0"/>
                <a:ea typeface="+mj-ea"/>
                <a:cs typeface="+mj-cs"/>
              </a:rPr>
              <a:t> </a:t>
            </a:r>
            <a:r>
              <a:rPr kumimoji="0" lang="en-US" sz="7200" b="1" i="0" u="none" strike="noStrike" kern="1200" normalizeH="0" baseline="0" noProof="0" dirty="0" err="1" smtClean="0">
                <a:uLnTx/>
                <a:uFillTx/>
                <a:latin typeface="VNI-Times-Thin" pitchFamily="2" charset="0"/>
                <a:ea typeface="+mj-ea"/>
                <a:cs typeface="+mj-cs"/>
              </a:rPr>
              <a:t>Giaùng</a:t>
            </a:r>
            <a:r>
              <a:rPr kumimoji="0" lang="en-US" sz="7200" b="1" i="0" u="none" strike="noStrike" kern="1200" normalizeH="0" baseline="0" noProof="0" dirty="0" smtClean="0">
                <a:uLnTx/>
                <a:uFillTx/>
                <a:latin typeface="VNI-Times-Thin" pitchFamily="2" charset="0"/>
                <a:ea typeface="+mj-ea"/>
                <a:cs typeface="+mj-cs"/>
              </a:rPr>
              <a:t> </a:t>
            </a:r>
            <a:r>
              <a:rPr kumimoji="0" lang="en-US" sz="7200" b="1" i="0" u="none" strike="noStrike" kern="1200" normalizeH="0" baseline="0" noProof="0" dirty="0" err="1" smtClean="0">
                <a:uLnTx/>
                <a:uFillTx/>
                <a:latin typeface="VNI-Times-Thin" pitchFamily="2" charset="0"/>
                <a:ea typeface="+mj-ea"/>
                <a:cs typeface="+mj-cs"/>
              </a:rPr>
              <a:t>Sinh</a:t>
            </a:r>
            <a:r>
              <a:rPr kumimoji="0" lang="en-US" sz="7200" b="1" i="0" u="none" strike="noStrike" kern="1200" normalizeH="0" baseline="0" noProof="0" dirty="0" smtClean="0">
                <a:uLnTx/>
                <a:uFillTx/>
                <a:latin typeface="VNI-Times-Thin" pitchFamily="2" charset="0"/>
                <a:ea typeface="+mj-ea"/>
                <a:cs typeface="+mj-cs"/>
              </a:rPr>
              <a:t> </a:t>
            </a:r>
            <a:br>
              <a:rPr kumimoji="0" lang="en-US" sz="7200" b="1" i="0" u="none" strike="noStrike" kern="1200" normalizeH="0" baseline="0" noProof="0" dirty="0" smtClean="0">
                <a:uLnTx/>
                <a:uFillTx/>
                <a:latin typeface="VNI-Times-Thin" pitchFamily="2" charset="0"/>
                <a:ea typeface="+mj-ea"/>
                <a:cs typeface="+mj-cs"/>
              </a:rPr>
            </a:br>
            <a:r>
              <a:rPr kumimoji="0" lang="en-US" sz="7200" b="1" i="0" u="none" strike="noStrike" kern="1200" normalizeH="0" baseline="0" noProof="0" dirty="0" err="1" smtClean="0">
                <a:uLnTx/>
                <a:uFillTx/>
                <a:latin typeface="VNI-Times-Thin" pitchFamily="2" charset="0"/>
                <a:ea typeface="+mj-ea"/>
                <a:cs typeface="+mj-cs"/>
              </a:rPr>
              <a:t>töng</a:t>
            </a:r>
            <a:r>
              <a:rPr kumimoji="0" lang="en-US" sz="7200" b="1" i="0" u="none" strike="noStrike" kern="1200" normalizeH="0" baseline="0" noProof="0" dirty="0" smtClean="0">
                <a:uLnTx/>
                <a:uFillTx/>
                <a:latin typeface="VNI-Times-Thin" pitchFamily="2" charset="0"/>
                <a:ea typeface="+mj-ea"/>
                <a:cs typeface="+mj-cs"/>
              </a:rPr>
              <a:t> </a:t>
            </a:r>
            <a:r>
              <a:rPr kumimoji="0" lang="en-US" sz="7200" b="1" i="0" u="none" strike="noStrike" kern="1200" normalizeH="0" baseline="0" noProof="0" dirty="0" err="1" smtClean="0">
                <a:uLnTx/>
                <a:uFillTx/>
                <a:latin typeface="VNI-Times-Thin" pitchFamily="2" charset="0"/>
                <a:ea typeface="+mj-ea"/>
                <a:cs typeface="+mj-cs"/>
              </a:rPr>
              <a:t>böøng</a:t>
            </a:r>
            <a:r>
              <a:rPr kumimoji="0" lang="en-US" sz="7200" b="1" i="0" u="none" strike="noStrike" kern="1200" normalizeH="0" baseline="0" noProof="0" dirty="0" smtClean="0">
                <a:uLnTx/>
                <a:uFillTx/>
                <a:latin typeface="VNI-Times-Thin" pitchFamily="2" charset="0"/>
                <a:ea typeface="+mj-ea"/>
                <a:cs typeface="+mj-cs"/>
              </a:rPr>
              <a:t> </a:t>
            </a:r>
            <a:r>
              <a:rPr kumimoji="0" lang="en-US" sz="7200" b="1" i="0" u="none" strike="noStrike" kern="1200" normalizeH="0" baseline="0" noProof="0" dirty="0" err="1" smtClean="0">
                <a:uLnTx/>
                <a:uFillTx/>
                <a:latin typeface="VNI-Times-Thin" pitchFamily="2" charset="0"/>
                <a:ea typeface="+mj-ea"/>
                <a:cs typeface="+mj-cs"/>
              </a:rPr>
              <a:t>ñeán</a:t>
            </a:r>
            <a:r>
              <a:rPr kumimoji="0" lang="en-US" sz="7200" b="1" i="0" u="none" strike="noStrike" kern="1200" normalizeH="0" baseline="0" noProof="0" dirty="0" smtClean="0">
                <a:uLnTx/>
                <a:uFillTx/>
                <a:latin typeface="VNI-Times-Thin" pitchFamily="2" charset="0"/>
                <a:ea typeface="+mj-ea"/>
                <a:cs typeface="+mj-cs"/>
              </a:rPr>
              <a:t> </a:t>
            </a:r>
            <a:r>
              <a:rPr kumimoji="0" lang="en-US" sz="7200" b="1" i="0" u="none" strike="noStrike" kern="1200" normalizeH="0" baseline="0" noProof="0" dirty="0" err="1" smtClean="0">
                <a:uLnTx/>
                <a:uFillTx/>
                <a:latin typeface="VNI-Times-Thin" pitchFamily="2" charset="0"/>
                <a:ea typeface="+mj-ea"/>
                <a:cs typeface="+mj-cs"/>
              </a:rPr>
              <a:t>trong</a:t>
            </a:r>
            <a:r>
              <a:rPr kumimoji="0" lang="en-US" sz="7200" b="1" i="0" u="none" strike="noStrike" kern="1200" normalizeH="0" baseline="0" noProof="0" dirty="0" smtClean="0">
                <a:uLnTx/>
                <a:uFillTx/>
                <a:latin typeface="VNI-Times-Thin" pitchFamily="2" charset="0"/>
                <a:ea typeface="+mj-ea"/>
                <a:cs typeface="+mj-cs"/>
              </a:rPr>
              <a:t> </a:t>
            </a:r>
            <a:r>
              <a:rPr kumimoji="0" lang="en-US" sz="7200" b="1" i="0" u="none" strike="noStrike" kern="1200" normalizeH="0" baseline="0" noProof="0" dirty="0" err="1" smtClean="0">
                <a:uLnTx/>
                <a:uFillTx/>
                <a:latin typeface="VNI-Times-Thin" pitchFamily="2" charset="0"/>
                <a:ea typeface="+mj-ea"/>
                <a:cs typeface="+mj-cs"/>
              </a:rPr>
              <a:t>gia</a:t>
            </a:r>
            <a:r>
              <a:rPr kumimoji="0" lang="en-US" sz="7200" b="1" i="0" u="none" strike="noStrike" kern="1200" normalizeH="0" baseline="0" noProof="0" dirty="0" smtClean="0">
                <a:uLnTx/>
                <a:uFillTx/>
                <a:latin typeface="VNI-Times-Thin" pitchFamily="2" charset="0"/>
                <a:ea typeface="+mj-ea"/>
                <a:cs typeface="+mj-cs"/>
              </a:rPr>
              <a:t> </a:t>
            </a:r>
            <a:r>
              <a:rPr kumimoji="0" lang="en-US" sz="7200" b="1" i="0" u="none" strike="noStrike" kern="1200" normalizeH="0" baseline="0" noProof="0" dirty="0" err="1" smtClean="0">
                <a:uLnTx/>
                <a:uFillTx/>
                <a:latin typeface="VNI-Times-Thin" pitchFamily="2" charset="0"/>
                <a:ea typeface="+mj-ea"/>
                <a:cs typeface="+mj-cs"/>
              </a:rPr>
              <a:t>ñình</a:t>
            </a:r>
            <a:r>
              <a:rPr kumimoji="0" lang="en-US" sz="7200" b="1" i="0" u="none" strike="noStrike" kern="1200" normalizeH="0" baseline="0" noProof="0" dirty="0" smtClean="0">
                <a:uLnTx/>
                <a:uFillTx/>
                <a:latin typeface="VNI-Times-Thin" pitchFamily="2" charset="0"/>
                <a:ea typeface="+mj-ea"/>
                <a:cs typeface="+mj-cs"/>
              </a:rPr>
              <a:t> </a:t>
            </a:r>
            <a:r>
              <a:rPr kumimoji="0" lang="en-US" sz="7200" b="1" i="0" u="none" strike="noStrike" kern="1200" normalizeH="0" baseline="0" noProof="0" dirty="0" err="1" smtClean="0">
                <a:uLnTx/>
                <a:uFillTx/>
                <a:latin typeface="VNI-Times-Thin" pitchFamily="2" charset="0"/>
                <a:ea typeface="+mj-ea"/>
                <a:cs typeface="+mj-cs"/>
              </a:rPr>
              <a:t>haân</a:t>
            </a:r>
            <a:r>
              <a:rPr kumimoji="0" lang="en-US" sz="7200" b="1" i="0" u="none" strike="noStrike" kern="1200" normalizeH="0" baseline="0" noProof="0" dirty="0" smtClean="0">
                <a:uLnTx/>
                <a:uFillTx/>
                <a:latin typeface="VNI-Times-Thin" pitchFamily="2" charset="0"/>
                <a:ea typeface="+mj-ea"/>
                <a:cs typeface="+mj-cs"/>
              </a:rPr>
              <a:t> </a:t>
            </a:r>
            <a:r>
              <a:rPr kumimoji="0" lang="en-US" sz="7200" b="1" i="0" u="none" strike="noStrike" kern="1200" normalizeH="0" baseline="0" noProof="0" dirty="0" err="1" smtClean="0">
                <a:uLnTx/>
                <a:uFillTx/>
                <a:latin typeface="VNI-Times-Thin" pitchFamily="2" charset="0"/>
                <a:ea typeface="+mj-ea"/>
                <a:cs typeface="+mj-cs"/>
              </a:rPr>
              <a:t>hoan</a:t>
            </a:r>
            <a:r>
              <a:rPr kumimoji="0" lang="en-US" sz="7200" b="1" i="0" u="none" strike="noStrike" kern="1200" normalizeH="0" baseline="0" noProof="0" dirty="0" smtClean="0">
                <a:uLnTx/>
                <a:uFillTx/>
                <a:latin typeface="VNI-Times-Thin" pitchFamily="2" charset="0"/>
                <a:ea typeface="+mj-ea"/>
                <a:cs typeface="+mj-cs"/>
              </a:rPr>
              <a:t> </a:t>
            </a:r>
            <a:r>
              <a:rPr kumimoji="0" lang="en-US" sz="7200" b="1" i="0" u="none" strike="noStrike" kern="1200" normalizeH="0" baseline="0" noProof="0" dirty="0" err="1" smtClean="0">
                <a:uLnTx/>
                <a:uFillTx/>
                <a:latin typeface="VNI-Times-Thin" pitchFamily="2" charset="0"/>
                <a:ea typeface="+mj-ea"/>
                <a:cs typeface="+mj-cs"/>
              </a:rPr>
              <a:t>chôø</a:t>
            </a:r>
            <a:r>
              <a:rPr kumimoji="0" lang="en-US" sz="7200" b="1" i="0" u="none" strike="noStrike" kern="1200" normalizeH="0" baseline="0" noProof="0" dirty="0" smtClean="0">
                <a:uLnTx/>
                <a:uFillTx/>
                <a:latin typeface="VNI-Times-Thin" pitchFamily="2" charset="0"/>
                <a:ea typeface="+mj-ea"/>
                <a:cs typeface="+mj-cs"/>
              </a:rPr>
              <a:t> </a:t>
            </a:r>
            <a:r>
              <a:rPr kumimoji="0" lang="en-US" sz="7200" b="1" i="0" u="none" strike="noStrike" kern="1200" normalizeH="0" baseline="0" noProof="0" dirty="0" err="1" smtClean="0">
                <a:uLnTx/>
                <a:uFillTx/>
                <a:latin typeface="VNI-Times-Thin" pitchFamily="2" charset="0"/>
                <a:ea typeface="+mj-ea"/>
                <a:cs typeface="+mj-cs"/>
              </a:rPr>
              <a:t>mong</a:t>
            </a:r>
            <a:r>
              <a:rPr kumimoji="0" lang="en-US" sz="7200" b="1" i="0" u="none" strike="noStrike" kern="1200" normalizeH="0" baseline="0" noProof="0" dirty="0" smtClean="0">
                <a:uLnTx/>
                <a:uFillTx/>
                <a:latin typeface="VNI-Times-Thin" pitchFamily="2" charset="0"/>
                <a:ea typeface="+mj-ea"/>
                <a:cs typeface="+mj-cs"/>
              </a:rPr>
              <a:t>.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Haïnh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phuùc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thay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cho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br>
              <a:rPr lang="en-US" sz="7200" b="1" dirty="0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ngöôøi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ñoùn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Chuùa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voâ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loøng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khieâm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cung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thaønh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taâm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. </a:t>
            </a:r>
            <a:endParaRPr kumimoji="0" lang="en-US" sz="7200" b="1" i="0" u="none" strike="noStrike" kern="1200" normalizeH="0" baseline="0" noProof="0" dirty="0" smtClean="0">
              <a:uLnTx/>
              <a:uFillTx/>
              <a:latin typeface="VNI-Times-Thin" pitchFamily="2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MOÙN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QUAØ VOÂ GIAÙ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Coop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i="1" u="sng" dirty="0" smtClean="0">
                <a:latin typeface="VNI-Times-Thin" pitchFamily="2" charset="0"/>
                <a:ea typeface="+mj-ea"/>
                <a:cs typeface="+mj-cs"/>
              </a:rPr>
              <a:t>ÑK:</a:t>
            </a:r>
            <a:r>
              <a:rPr lang="en-US" sz="6600" i="1" dirty="0" smtClean="0">
                <a:latin typeface="VNI-Times-Thin" pitchFamily="2" charset="0"/>
                <a:ea typeface="+mj-ea"/>
                <a:cs typeface="+mj-cs"/>
              </a:rPr>
              <a:t> 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Ôn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phöôùc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lôùn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nôi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Thöôïng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Ñeá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ban </a:t>
            </a: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cho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ngöôøi 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/>
            </a:r>
            <a:br>
              <a:rPr lang="en-US" sz="7200" b="1" dirty="0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laø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chính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Chuùa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Jeâsus.</a:t>
            </a:r>
            <a:endParaRPr kumimoji="0" lang="en-US" sz="7200" b="1" i="0" u="none" strike="noStrike" kern="1200" normalizeH="0" baseline="0" noProof="0" dirty="0" smtClean="0">
              <a:uLnTx/>
              <a:uFillTx/>
              <a:latin typeface="VNI-Times-Thin" pitchFamily="2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MOÙN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QUAØ VOÂ GIAÙ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Coop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3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Vui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xuoáng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theá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gian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br>
              <a:rPr lang="en-US" sz="7200" b="1" dirty="0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naøy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cöùu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nhaân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loaïi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br>
              <a:rPr lang="en-US" sz="7200" b="1" dirty="0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thoaùt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beán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meâ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oâ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traàn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. </a:t>
            </a:r>
            <a:endParaRPr kumimoji="0" lang="en-US" sz="7200" b="1" i="0" u="none" strike="noStrike" kern="1200" normalizeH="0" baseline="0" noProof="0" dirty="0" smtClean="0">
              <a:uLnTx/>
              <a:uFillTx/>
              <a:latin typeface="VNI-Times-Thin" pitchFamily="2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MOÙN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QUAØ VOÂ GIAÙ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Coop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800" b="1" dirty="0" smtClean="0">
                <a:latin typeface="VNI-Times-Thin" pitchFamily="2" charset="0"/>
                <a:ea typeface="+mj-ea"/>
                <a:cs typeface="+mj-cs"/>
              </a:rPr>
              <a:t>2. 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Quaø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Chuùa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treân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Thieân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Ñaøng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quyù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hôn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baïc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vaøng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khoâng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bao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giôø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phai</a:t>
            </a:r>
            <a:r>
              <a:rPr lang="en-US" sz="7200" b="1" dirty="0">
                <a:latin typeface="VNI-Times-Thin" pitchFamily="2" charset="0"/>
                <a:ea typeface="+mj-ea"/>
                <a:cs typeface="+mj-cs"/>
              </a:rPr>
              <a:t>.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endParaRPr kumimoji="0" lang="en-US" sz="7200" b="1" i="0" u="none" strike="noStrike" kern="1200" normalizeH="0" baseline="0" noProof="0" dirty="0" smtClean="0">
              <a:uLnTx/>
              <a:uFillTx/>
              <a:latin typeface="VNI-Times-Thin" pitchFamily="2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MOÙN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QUAØ VOÂ GIAÙ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Coop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Quaø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Chuùa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ban </a:t>
            </a: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cho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</a:t>
            </a:r>
            <a:br>
              <a:rPr lang="en-US" sz="7200" b="1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ngöôøi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coù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chi so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baèng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, </a:t>
            </a:r>
            <a:br>
              <a:rPr lang="en-US" sz="7200" b="1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muoân thu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coøn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nguyeân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.</a:t>
            </a:r>
            <a:endParaRPr kumimoji="0" lang="en-US" sz="7200" b="1" i="0" u="none" strike="noStrike" kern="1200" normalizeH="0" baseline="0" noProof="0" dirty="0" smtClean="0">
              <a:uLnTx/>
              <a:uFillTx/>
              <a:latin typeface="VNI-Times-Thin" pitchFamily="2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MOÙN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QUAØ VOÂ GIAÙ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Coop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i="1" u="sng" dirty="0" smtClean="0">
                <a:latin typeface="VNI-Times-Thin" pitchFamily="2" charset="0"/>
                <a:ea typeface="+mj-ea"/>
                <a:cs typeface="+mj-cs"/>
              </a:rPr>
              <a:t>ÑK:</a:t>
            </a:r>
            <a:r>
              <a:rPr lang="en-US" sz="6600" i="1" dirty="0" smtClean="0">
                <a:latin typeface="VNI-Times-Thin" pitchFamily="2" charset="0"/>
                <a:ea typeface="+mj-ea"/>
                <a:cs typeface="+mj-cs"/>
              </a:rPr>
              <a:t> 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Ôn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phöôùc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lôùn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nôi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Thöôïng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Ñeá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ban </a:t>
            </a: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cho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ngöôøi 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/>
            </a:r>
            <a:br>
              <a:rPr lang="en-US" sz="7200" b="1" dirty="0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laø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chính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Chuùa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Jeâsus.</a:t>
            </a:r>
            <a:endParaRPr kumimoji="0" lang="en-US" sz="7200" b="1" i="0" u="none" strike="noStrike" kern="1200" normalizeH="0" baseline="0" noProof="0" dirty="0" smtClean="0">
              <a:uLnTx/>
              <a:uFillTx/>
              <a:latin typeface="VNI-Times-Thin" pitchFamily="2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MOÙN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QUAØ VOÂ GIAÙ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Coop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6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3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Vui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xuoáng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theá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gian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br>
              <a:rPr lang="en-US" sz="7200" b="1" dirty="0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naøy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cöùu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nhaân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loaïi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br>
              <a:rPr lang="en-US" sz="7200" b="1" dirty="0" smtClean="0">
                <a:latin typeface="VNI-Times-Thin" pitchFamily="2" charset="0"/>
                <a:ea typeface="+mj-ea"/>
                <a:cs typeface="+mj-cs"/>
              </a:rPr>
            </a:br>
            <a:r>
              <a:rPr lang="en-US" sz="7200" b="1" err="1" smtClean="0">
                <a:latin typeface="VNI-Times-Thin" pitchFamily="2" charset="0"/>
                <a:ea typeface="+mj-ea"/>
                <a:cs typeface="+mj-cs"/>
              </a:rPr>
              <a:t>thoaùt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smtClean="0">
                <a:latin typeface="VNI-Times-Thin" pitchFamily="2" charset="0"/>
                <a:ea typeface="+mj-ea"/>
                <a:cs typeface="+mj-cs"/>
              </a:rPr>
              <a:t>beán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meâ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oâ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 </a:t>
            </a:r>
            <a:r>
              <a:rPr lang="en-US" sz="7200" b="1" dirty="0" err="1" smtClean="0">
                <a:latin typeface="VNI-Times-Thin" pitchFamily="2" charset="0"/>
                <a:ea typeface="+mj-ea"/>
                <a:cs typeface="+mj-cs"/>
              </a:rPr>
              <a:t>traàn</a:t>
            </a:r>
            <a:r>
              <a:rPr lang="en-US" sz="7200" b="1" dirty="0" smtClean="0">
                <a:latin typeface="VNI-Times-Thin" pitchFamily="2" charset="0"/>
                <a:ea typeface="+mj-ea"/>
                <a:cs typeface="+mj-cs"/>
              </a:rPr>
              <a:t>. </a:t>
            </a:r>
            <a:endParaRPr kumimoji="0" lang="en-US" sz="7200" b="1" i="0" u="none" strike="noStrike" kern="1200" normalizeH="0" baseline="0" noProof="0" dirty="0" smtClean="0">
              <a:uLnTx/>
              <a:uFillTx/>
              <a:latin typeface="VNI-Times-Thin" pitchFamily="2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MOÙN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ooper" pitchFamily="2" charset="0"/>
              </a:rPr>
              <a:t>QUAØ VOÂ GIAÙ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Coop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VNI-Cooper</vt:lpstr>
      <vt:lpstr>VNI-Enview</vt:lpstr>
      <vt:lpstr>VNI-Times-Thin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NHOM MAY CHIEU</dc:creator>
  <cp:lastModifiedBy>Lan Kha</cp:lastModifiedBy>
  <cp:revision>12</cp:revision>
  <dcterms:created xsi:type="dcterms:W3CDTF">2009-04-14T10:02:49Z</dcterms:created>
  <dcterms:modified xsi:type="dcterms:W3CDTF">2015-01-20T10:16:35Z</dcterms:modified>
</cp:coreProperties>
</file>