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6581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daâng khuùc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8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cöùu chuoäc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toâi ra khoûi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laïc laàm.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yeâu nhaân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giaùng traàn,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lìa ngoâi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quyù 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hang Beâ-lem ngheøo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heøn chaúng goái chaên giöôøng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eâm, Chuùa ra ñôøi vì yeâu nhaân loaïi laàm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muoân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chuùc toân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haøi nhi ñaõ ñeán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nhaân loaïi.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1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nôi toái taêm nguoàn söï saùng, thay oaùn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 baèng tình yeâu.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5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haïnh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tan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2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nay Noâ-en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ñeâm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ra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 vang tieáng laâng laâng hoàn toâi.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8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toâi baây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veà Chuùa, yeâu Chuùa maõi maõi.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YEÂU NHAÂN THEÁ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1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2014-03-10T04:11:05Z</dcterms:created>
  <dcterms:modified xsi:type="dcterms:W3CDTF">2015-01-20T10:22:13Z</dcterms:modified>
</cp:coreProperties>
</file>