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4E3C-D326-45F9-B2EE-56B6436FC11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AF10-6D75-451C-94A6-582BE6A6B3E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36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4E3C-D326-45F9-B2EE-56B6436FC11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AF10-6D75-451C-94A6-582BE6A6B3E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80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4E3C-D326-45F9-B2EE-56B6436FC11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AF10-6D75-451C-94A6-582BE6A6B3E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84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4E3C-D326-45F9-B2EE-56B6436FC11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AF10-6D75-451C-94A6-582BE6A6B3E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86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14E3C-D326-45F9-B2EE-56B6436FC11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9AF10-6D75-451C-94A6-582BE6A6B3E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9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14E3C-D326-45F9-B2EE-56B6436FC11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9AF10-6D75-451C-94A6-582BE6A6B3E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1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05000" y="4038600"/>
            <a:ext cx="67818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>
                <a:ln w="1905">
                  <a:noFill/>
                </a:ln>
                <a:solidFill>
                  <a:srgbClr val="FF0000"/>
                </a:solidFill>
                <a:effectLst>
                  <a:glow rad="101600">
                    <a:prstClr val="white">
                      <a:alpha val="60000"/>
                    </a:prst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Bamas" pitchFamily="34" charset="0"/>
              </a:rPr>
              <a:t>GIAÙNG SINH</a:t>
            </a:r>
            <a:endParaRPr lang="en-US" sz="7200" b="1" dirty="0">
              <a:ln w="1905">
                <a:noFill/>
              </a:ln>
              <a:solidFill>
                <a:srgbClr val="FF0000"/>
              </a:solidFill>
              <a:effectLst>
                <a:glow rad="101600">
                  <a:prstClr val="white">
                    <a:alpha val="60000"/>
                  </a:prst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VNI-Bamas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600200"/>
            <a:ext cx="6515100" cy="27084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7000" b="1">
                <a:ln w="1905">
                  <a:noFill/>
                </a:ln>
                <a:solidFill>
                  <a:srgbClr val="FF0000"/>
                </a:solidFill>
                <a:effectLst>
                  <a:glow rad="101600">
                    <a:prstClr val="white">
                      <a:alpha val="60000"/>
                    </a:prst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Thanh Xuan" pitchFamily="34" charset="0"/>
              </a:rPr>
              <a:t>C</a:t>
            </a:r>
            <a:r>
              <a:rPr lang="en-US" sz="7200" b="1" i="1">
                <a:ln w="1905">
                  <a:noFill/>
                </a:ln>
                <a:solidFill>
                  <a:srgbClr val="FF0000"/>
                </a:solidFill>
                <a:effectLst>
                  <a:glow rad="101600">
                    <a:prstClr val="white">
                      <a:alpha val="60000"/>
                    </a:prst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Duff" pitchFamily="34" charset="0"/>
              </a:rPr>
              <a:t>A CHUÙC</a:t>
            </a:r>
            <a:endParaRPr lang="en-US" sz="7200" b="1" dirty="0">
              <a:ln w="1905">
                <a:noFill/>
              </a:ln>
              <a:solidFill>
                <a:srgbClr val="FF0000"/>
              </a:solidFill>
              <a:effectLst>
                <a:glow rad="101600">
                  <a:prstClr val="white">
                    <a:alpha val="60000"/>
                  </a:prst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Kabe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8375" y="114300"/>
            <a:ext cx="66294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Copper" pitchFamily="34" charset="0"/>
              </a:rPr>
              <a:t>TOÂN VINH CHUÙA</a:t>
            </a:r>
          </a:p>
          <a:p>
            <a:pPr algn="ctr"/>
            <a:r>
              <a:rPr lang="en-US" sz="32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BIEÄT THAÙNH CA</a:t>
            </a:r>
            <a:endParaRPr lang="en-US" sz="3200" b="1" i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648200" y="1524000"/>
            <a:ext cx="4495800" cy="0"/>
          </a:xfrm>
          <a:prstGeom prst="line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38600" y="1562100"/>
            <a:ext cx="4495800" cy="0"/>
          </a:xfrm>
          <a:prstGeom prst="line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454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981200"/>
            <a:ext cx="8651544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60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HP-Palette" pitchFamily="34" charset="0"/>
              </a:rPr>
              <a:t>Möøng anh vui Giaùng Sinh trong hoøa bình, </a:t>
            </a:r>
            <a:br>
              <a:rPr lang="en-US" sz="660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HP-Palette" pitchFamily="34" charset="0"/>
              </a:rPr>
            </a:br>
            <a:r>
              <a:rPr lang="en-US" sz="660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HP-Palette" pitchFamily="34" charset="0"/>
              </a:rPr>
              <a:t>möøng anh vui Giaùng Sinh trong </a:t>
            </a:r>
            <a:r>
              <a:rPr lang="en-US" sz="6600" smtClean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HP-Palette" pitchFamily="34" charset="0"/>
              </a:rPr>
              <a:t>ôn laønh</a:t>
            </a:r>
            <a:r>
              <a:rPr lang="en-US" sz="6600" smtClean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HP-Palette" pitchFamily="34" charset="0"/>
              </a:rPr>
              <a:t>,</a:t>
            </a:r>
            <a:endParaRPr lang="en-US" sz="6600">
              <a:solidFill>
                <a:prstClr val="black"/>
              </a:solidFill>
              <a:effectLst>
                <a:glow rad="190500">
                  <a:prstClr val="white"/>
                </a:glow>
              </a:effectLst>
              <a:latin typeface="HP-Palette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2199" y="382011"/>
            <a:ext cx="658461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i="1">
                <a:ln w="1905">
                  <a:noFill/>
                </a:ln>
                <a:solidFill>
                  <a:srgbClr val="FF0000"/>
                </a:solidFill>
                <a:effectLst>
                  <a:glow rad="152400">
                    <a:prstClr val="white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Duff" pitchFamily="34" charset="0"/>
              </a:rPr>
              <a:t>CA CHUÙC GIAÙNG SINH</a:t>
            </a:r>
            <a:endParaRPr lang="en-US" sz="3600" dirty="0">
              <a:ln w="1905">
                <a:noFill/>
              </a:ln>
              <a:solidFill>
                <a:srgbClr val="FF0000"/>
              </a:solidFill>
              <a:effectLst>
                <a:glow rad="152400">
                  <a:prstClr val="white"/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Kabe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343400" y="1181100"/>
            <a:ext cx="4495800" cy="0"/>
          </a:xfrm>
          <a:prstGeom prst="line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33800" y="1219200"/>
            <a:ext cx="4495800" cy="0"/>
          </a:xfrm>
          <a:prstGeom prst="line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16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981200"/>
            <a:ext cx="8651544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60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HP-Palette" pitchFamily="34" charset="0"/>
              </a:rPr>
              <a:t>Möøng anh vui </a:t>
            </a:r>
            <a:br>
              <a:rPr lang="en-US" sz="660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HP-Palette" pitchFamily="34" charset="0"/>
              </a:rPr>
            </a:br>
            <a:r>
              <a:rPr lang="en-US" sz="660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HP-Palette" pitchFamily="34" charset="0"/>
              </a:rPr>
              <a:t>Giaùng Sinh </a:t>
            </a:r>
            <a:br>
              <a:rPr lang="en-US" sz="660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HP-Palette" pitchFamily="34" charset="0"/>
              </a:rPr>
            </a:br>
            <a:r>
              <a:rPr lang="en-US" sz="660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HP-Palette" pitchFamily="34" charset="0"/>
              </a:rPr>
              <a:t>trong </a:t>
            </a:r>
            <a:r>
              <a:rPr lang="en-US" sz="6600" smtClean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HP-Palette" pitchFamily="34" charset="0"/>
              </a:rPr>
              <a:t>hy voïng, </a:t>
            </a:r>
            <a:r>
              <a:rPr lang="en-US" sz="660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HP-Palette" pitchFamily="34" charset="0"/>
              </a:rPr>
              <a:t>vaø </a:t>
            </a:r>
            <a:br>
              <a:rPr lang="en-US" sz="660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HP-Palette" pitchFamily="34" charset="0"/>
              </a:rPr>
            </a:br>
            <a:r>
              <a:rPr lang="en-US" sz="660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HP-Palette" pitchFamily="34" charset="0"/>
              </a:rPr>
              <a:t>moät naêm môùi bình an.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62199" y="382011"/>
            <a:ext cx="658461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i="1">
                <a:ln w="1905">
                  <a:noFill/>
                </a:ln>
                <a:solidFill>
                  <a:srgbClr val="FF0000"/>
                </a:solidFill>
                <a:effectLst>
                  <a:glow rad="152400">
                    <a:prstClr val="white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Duff" pitchFamily="34" charset="0"/>
              </a:rPr>
              <a:t>CA CHUÙC GIAÙNG SINH</a:t>
            </a:r>
            <a:endParaRPr lang="en-US" sz="3600" dirty="0">
              <a:ln w="1905">
                <a:noFill/>
              </a:ln>
              <a:solidFill>
                <a:srgbClr val="FF0000"/>
              </a:solidFill>
              <a:effectLst>
                <a:glow rad="152400">
                  <a:prstClr val="white"/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Kabe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343400" y="1181100"/>
            <a:ext cx="4495800" cy="0"/>
          </a:xfrm>
          <a:prstGeom prst="line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33800" y="1219200"/>
            <a:ext cx="4495800" cy="0"/>
          </a:xfrm>
          <a:prstGeom prst="line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42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2438400"/>
            <a:ext cx="8651544" cy="31393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600" smtClean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HP-Palette" pitchFamily="34" charset="0"/>
              </a:rPr>
              <a:t>Möøng anh </a:t>
            </a:r>
            <a:r>
              <a:rPr lang="en-US" sz="660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HP-Palette" pitchFamily="34" charset="0"/>
              </a:rPr>
              <a:t>luoân </a:t>
            </a:r>
            <a:r>
              <a:rPr lang="en-US" sz="6600" smtClean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HP-Palette" pitchFamily="34" charset="0"/>
              </a:rPr>
              <a:t>vui töôi </a:t>
            </a:r>
            <a:r>
              <a:rPr lang="en-US" sz="660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HP-Palette" pitchFamily="34" charset="0"/>
              </a:rPr>
              <a:t/>
            </a:r>
            <a:br>
              <a:rPr lang="en-US" sz="660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HP-Palette" pitchFamily="34" charset="0"/>
              </a:rPr>
            </a:br>
            <a:r>
              <a:rPr lang="en-US" sz="660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HP-Palette" pitchFamily="34" charset="0"/>
              </a:rPr>
              <a:t>treân khaép caùc </a:t>
            </a:r>
            <a:br>
              <a:rPr lang="en-US" sz="660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HP-Palette" pitchFamily="34" charset="0"/>
              </a:rPr>
            </a:br>
            <a:r>
              <a:rPr lang="en-US" sz="660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HP-Palette" pitchFamily="34" charset="0"/>
              </a:rPr>
              <a:t>neûo ñöôøng,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62199" y="382011"/>
            <a:ext cx="658461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i="1">
                <a:ln w="1905">
                  <a:noFill/>
                </a:ln>
                <a:solidFill>
                  <a:srgbClr val="FF0000"/>
                </a:solidFill>
                <a:effectLst>
                  <a:glow rad="152400">
                    <a:prstClr val="white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Duff" pitchFamily="34" charset="0"/>
              </a:rPr>
              <a:t>CA CHUÙC GIAÙNG SINH</a:t>
            </a:r>
            <a:endParaRPr lang="en-US" sz="3600" dirty="0">
              <a:ln w="1905">
                <a:noFill/>
              </a:ln>
              <a:solidFill>
                <a:srgbClr val="FF0000"/>
              </a:solidFill>
              <a:effectLst>
                <a:glow rad="152400">
                  <a:prstClr val="white"/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Kabe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343400" y="1181100"/>
            <a:ext cx="4495800" cy="0"/>
          </a:xfrm>
          <a:prstGeom prst="line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33800" y="1219200"/>
            <a:ext cx="4495800" cy="0"/>
          </a:xfrm>
          <a:prstGeom prst="line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05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2438400"/>
            <a:ext cx="8651544" cy="31393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60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HP-Palette" pitchFamily="34" charset="0"/>
              </a:rPr>
              <a:t>Moät Giaùng Sinh ñaày </a:t>
            </a:r>
          </a:p>
          <a:p>
            <a:pPr algn="ctr">
              <a:defRPr/>
            </a:pPr>
            <a:r>
              <a:rPr lang="en-US" sz="660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HP-Palette" pitchFamily="34" charset="0"/>
              </a:rPr>
              <a:t>phöôùc haïnh vaø moät </a:t>
            </a:r>
            <a:br>
              <a:rPr lang="en-US" sz="660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HP-Palette" pitchFamily="34" charset="0"/>
              </a:rPr>
            </a:br>
            <a:r>
              <a:rPr lang="en-US" sz="6600" smtClean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HP-Palette" pitchFamily="34" charset="0"/>
              </a:rPr>
              <a:t>naêm môùi bình </a:t>
            </a:r>
            <a:r>
              <a:rPr lang="en-US" sz="660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HP-Palette" pitchFamily="34" charset="0"/>
              </a:rPr>
              <a:t>an.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62199" y="382011"/>
            <a:ext cx="658461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i="1">
                <a:ln w="1905">
                  <a:noFill/>
                </a:ln>
                <a:solidFill>
                  <a:srgbClr val="FF0000"/>
                </a:solidFill>
                <a:effectLst>
                  <a:glow rad="152400">
                    <a:prstClr val="white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HP-Duff" pitchFamily="34" charset="0"/>
              </a:rPr>
              <a:t>CA CHUÙC GIAÙNG SINH</a:t>
            </a:r>
            <a:endParaRPr lang="en-US" sz="3600" dirty="0">
              <a:ln w="1905">
                <a:noFill/>
              </a:ln>
              <a:solidFill>
                <a:srgbClr val="FF0000"/>
              </a:solidFill>
              <a:effectLst>
                <a:glow rad="152400">
                  <a:prstClr val="white"/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Kabe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343400" y="1181100"/>
            <a:ext cx="4495800" cy="0"/>
          </a:xfrm>
          <a:prstGeom prst="line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33800" y="1219200"/>
            <a:ext cx="4495800" cy="0"/>
          </a:xfrm>
          <a:prstGeom prst="line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1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HP-Copper</vt:lpstr>
      <vt:lpstr>HP-Duff</vt:lpstr>
      <vt:lpstr>HP-Kabel</vt:lpstr>
      <vt:lpstr>HP-Palette</vt:lpstr>
      <vt:lpstr>HP-Thanh Xuan</vt:lpstr>
      <vt:lpstr>VNI-Aptima</vt:lpstr>
      <vt:lpstr>VNI-Bamas</vt:lpstr>
      <vt:lpstr>8_Office Theme</vt:lpstr>
      <vt:lpstr>9_Office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2012-03-02T11:08:05Z</dcterms:created>
  <dcterms:modified xsi:type="dcterms:W3CDTF">2015-01-20T10:23:20Z</dcterms:modified>
</cp:coreProperties>
</file>