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6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9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6644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MÖØNG CHUÙA GIAÙNG SINH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sao beân phöông trôøi Ñoâng daãn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vua ñeán thôø toân Thaùnh nhi vöøa sanh.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Boû thieân cung huy hoaøng treân coõi trôøi cao nay xuoáng traàn gian chính Vua dieäu vinh.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ta haùt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 Con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nay sanh xuoáng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toái taêm.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ca leân vang löøng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chuùc möøng Chuùa giaùng xuoáng theá gian cöùu aân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giaùng sinh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naøy ta haõy cuøng nhau ca haùt möøng vui chuùc Vua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 cöùu aân nôi trôøi cao giaùng traàn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xuoáng traàn gian bieát bao laïc hoan.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5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ca haùt cuøng toân vinh Chuùa ngaøy nay sanh xuoáng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toái taêm.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51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nhaân gian ñeâm naøy vang tieáng möøng Chuùa ñeán vôùi theá nhaân phöôùc ôn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3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2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keû chaên kinh hoaøng khi aùnh haøo quang Thieân söù loøa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baùo tin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72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ñeâm nay Con Trôøi sanh xuoáng traàn gian nôi choán heøn khinh giöõa muoân laàm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 Ña-vít laø nôi Chaân Chuùa ngaøy nay sanh xuoáng theá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toái taêm.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MÖØNG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CHUÙA GIAÙNG SINH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653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ñeán mau toân thôø Con Thaùnh vì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ñeán theá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ôn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9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192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12</cp:revision>
  <dcterms:created xsi:type="dcterms:W3CDTF">2012-02-06T13:37:19Z</dcterms:created>
  <dcterms:modified xsi:type="dcterms:W3CDTF">2015-01-20T10:49:55Z</dcterms:modified>
</cp:coreProperties>
</file>