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  <p:sldMasterId id="214748366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72CB1-36F2-4B57-8B34-0D300EBBF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7A3B7-CCED-4A2F-B2C3-4BB1255849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AB83F-9533-419F-8291-300479254F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316610-DEBD-487F-807B-40C65AD925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55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F8010227-3148-49E6-ACB1-B952C053EF9E}" type="datetimeFigureOut">
              <a:rPr lang="en-US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20/01/2015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18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C248A-56A6-4554-AF23-51AF86C8CA6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5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091C5E2-E072-4D99-A5C3-BD8D5E16DE17}" type="datetimeFigureOut">
              <a:rPr lang="en-US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20/01/2015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3D94-D679-440C-A43B-0D5F84CC4A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17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382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F8010227-3148-49E6-ACB1-B952C053EF9E}" type="datetimeFigureOut">
              <a:rPr lang="en-US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20/01/2015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87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C248A-56A6-4554-AF23-51AF86C8CA6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0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C22C3-F6B8-4676-B89A-1B39E1C50F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6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091C5E2-E072-4D99-A5C3-BD8D5E16DE17}" type="datetimeFigureOut">
              <a:rPr lang="en-US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20/01/2015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3D94-D679-440C-A43B-0D5F84CC4A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9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1CF73-35C5-4ACF-A95B-2AB34AE3C0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BAE06-9F29-4944-AE68-2371466055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1F24E-E2BC-410A-9E13-B0F4F9467F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2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C6ADA-4389-4900-A7E3-F09B92421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9895A-9CBB-4B69-AEB6-D3AF54DE12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66F08-4A6D-4D6A-9337-4111A32593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7921D-8996-441B-BCF6-FDF89C478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fld id="{57965FD9-3C8C-4B12-9913-2C461C1838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7B591B8-A0D5-47BD-ABBD-BD10DC3E0E5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35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7B591B8-A0D5-47BD-ABBD-BD10DC3E0E5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62387"/>
            <a:ext cx="70909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7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Dolphin" pitchFamily="2" charset="0"/>
                <a:cs typeface="Times New Roman"/>
              </a:rPr>
              <a:t>JEÂSUS </a:t>
            </a:r>
            <a:r>
              <a:rPr lang="en-US" sz="77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Dolphin" pitchFamily="2" charset="0"/>
                <a:cs typeface="Times New Roman"/>
              </a:rPr>
              <a:t/>
            </a:r>
            <a:br>
              <a:rPr lang="en-US" sz="77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Dolphin" pitchFamily="2" charset="0"/>
                <a:cs typeface="Times New Roman"/>
              </a:rPr>
            </a:br>
            <a:r>
              <a:rPr lang="en-US" sz="77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Dolphin" pitchFamily="2" charset="0"/>
                <a:cs typeface="Times New Roman"/>
              </a:rPr>
              <a:t>CHUÙA BÌNH AN</a:t>
            </a:r>
            <a:endParaRPr lang="en-US" sz="77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Dolphin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663575"/>
            <a:ext cx="7467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dirty="0" smtClea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</a:rPr>
              <a:t>TOÂN VINH CHUÙA – BIEÄT THAÙNH CA</a:t>
            </a:r>
            <a:endParaRPr lang="en-US" sz="3500" b="1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6705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2.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Nôi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nôi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hoâm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nay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vui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möøng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trong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ñeâm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giaùng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sinh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naøo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coù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maáy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ai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nhaän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tin.</a:t>
            </a:r>
            <a:endParaRPr lang="en-US" sz="6600" kern="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304800"/>
            <a:ext cx="784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Chính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Vua</a:t>
            </a:r>
            <a:r>
              <a:rPr lang="en-US" sz="6600" b="1" ker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smtClea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Jeâsus,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Ngaøi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haï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sinh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bôûi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yeâu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thöông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ngöôøi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Ngaøi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ñeán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cho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toâi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ñeán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cho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anh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tình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yeâu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</a:t>
            </a:r>
            <a:endParaRPr lang="en-US" sz="6600" kern="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391954"/>
            <a:ext cx="7239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Mang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bao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ñau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thöông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cam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chòu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nôi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Goâ-goâ-tha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doøng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huyeát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Chuùa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ñoå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ra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vì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con.</a:t>
            </a:r>
            <a:endParaRPr lang="en-US" sz="6600" kern="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391954"/>
            <a:ext cx="784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Gaùnh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thay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muoân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toäi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Ngaøi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ròt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bao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veát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thöông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loøng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ñeå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cuoäc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soáng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quanh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ñaây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ñöôïc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an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bình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798016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ÑK: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Vaø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Chuùa</a:t>
            </a:r>
            <a:r>
              <a:rPr lang="en-US" sz="6600" b="1" ker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smtClea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Jeâsus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giaùng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sinh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ñeán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voïng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tình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yeâu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vónh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sinh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</a:t>
            </a:r>
            <a:endParaRPr lang="en-US" sz="6600" kern="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7239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Cho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nhöõng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cuoäc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ñôøi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maõi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trong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tuyeät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voïng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ñöôïc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tìm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thaáy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thoûa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vui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trong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Ngaøi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31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21816"/>
            <a:ext cx="7239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Chuùa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nhaân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töø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xoùt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thöông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bao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keû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oâ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toäi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ngaøy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ñeâm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vaán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vöông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94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21816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Xin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haõy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trôû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veà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haõy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mau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trôû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veà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tìm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veà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vôùi</a:t>
            </a:r>
            <a:r>
              <a:rPr lang="en-US" sz="6600" b="1" ker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smtClea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Jeâsus tình yeâu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ñöôïc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bình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an.</a:t>
            </a:r>
          </a:p>
        </p:txBody>
      </p:sp>
    </p:spTree>
    <p:extLst>
      <p:ext uri="{BB962C8B-B14F-4D97-AF65-F5344CB8AC3E}">
        <p14:creationId xmlns:p14="http://schemas.microsoft.com/office/powerpoint/2010/main" val="22116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6705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1.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Beát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-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leâ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-hem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xöa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ñang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chìm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trong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ñeâm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toái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taêm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naøo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bieát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Chuùa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toâi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haï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sinh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</a:t>
            </a:r>
            <a:endParaRPr lang="en-US" sz="6600" kern="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7620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Maùng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chieân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ñeâ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heøn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vì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tình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yeâu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Chuùa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vui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laøm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ngöôøi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Ngaøi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ñeán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cho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toâi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ñeán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cho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anh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nieàm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tin. </a:t>
            </a:r>
            <a:endParaRPr lang="en-US" sz="6600" kern="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endParaRPr lang="en-US" sz="6600" kern="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315754"/>
            <a:ext cx="7543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Trong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ñeâm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yeâu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thöông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muoân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vaøn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thieân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binh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haùt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möøng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chuùc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Cöùu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Chuùa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nay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haï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sinh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 </a:t>
            </a:r>
            <a:endParaRPr lang="en-US" sz="6600" kern="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391954"/>
            <a:ext cx="784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Chuùa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vui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möøng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Ngaøi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xua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tan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nhöõng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öu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phieàn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ñeå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cuoäc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soáng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quanh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ñaây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ñöôïc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an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bình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</a:t>
            </a:r>
            <a:endParaRPr lang="en-US" sz="6600" kern="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798016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i="1" u="sng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ÑK: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Vaø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Chuùa</a:t>
            </a:r>
            <a:r>
              <a:rPr lang="en-US" sz="6600" b="1" ker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smtClea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Jeâsus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giaùng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sinh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ñeán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voïng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tình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yeâu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vónh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sinh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</a:t>
            </a:r>
            <a:endParaRPr lang="en-US" sz="6600" kern="0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7239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Cho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nhöõng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cuoäc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ñôøi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maõi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trong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tuyeät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voïng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ñöôïc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tìm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thaáy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thoûa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vui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trong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Ngaøi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41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21816"/>
            <a:ext cx="7239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Chuùa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nhaân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töø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xoùt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thöông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bao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keû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oâ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toäi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ngaøy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ñeâm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vaán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vöông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7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JEÂSUS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CHUÙA BÌNH AN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21816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Xin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haõy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trôû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veà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haõy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mau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trôû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veà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, </a:t>
            </a:r>
            <a:b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</a:b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tìm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veà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vôùi</a:t>
            </a:r>
            <a:r>
              <a:rPr lang="en-US" sz="6600" b="1" ker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smtClea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Jeâsus tình yeâu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ñöôïc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</a:t>
            </a:r>
            <a:r>
              <a:rPr lang="en-US" sz="6600" b="1" kern="0" dirty="0" err="1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bình</a:t>
            </a:r>
            <a:r>
              <a:rPr lang="en-US" sz="6600" b="1" kern="0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Aptima" pitchFamily="2" charset="0"/>
                <a:cs typeface="Arial"/>
              </a:rPr>
              <a:t> an.</a:t>
            </a:r>
          </a:p>
        </p:txBody>
      </p:sp>
    </p:spTree>
    <p:extLst>
      <p:ext uri="{BB962C8B-B14F-4D97-AF65-F5344CB8AC3E}">
        <p14:creationId xmlns:p14="http://schemas.microsoft.com/office/powerpoint/2010/main" val="15005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268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Times New Roman</vt:lpstr>
      <vt:lpstr>VNI-Aptima</vt:lpstr>
      <vt:lpstr>VNI-Dolphin</vt:lpstr>
      <vt:lpstr>VNI-Oxford</vt:lpstr>
      <vt:lpstr>1_Default Design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VIET NAM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 DO</dc:creator>
  <cp:lastModifiedBy>Lan Kha</cp:lastModifiedBy>
  <cp:revision>6</cp:revision>
  <dcterms:created xsi:type="dcterms:W3CDTF">2006-04-19T23:42:33Z</dcterms:created>
  <dcterms:modified xsi:type="dcterms:W3CDTF">2015-01-20T11:04:11Z</dcterms:modified>
</cp:coreProperties>
</file>