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60E7-6A68-41BE-80FE-45B0739030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5026-53C8-4CDC-8B68-2C54701612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93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60E7-6A68-41BE-80FE-45B0739030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5026-53C8-4CDC-8B68-2C54701612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31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960E7-6A68-41BE-80FE-45B0739030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05026-53C8-4CDC-8B68-2C54701612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1524000"/>
            <a:ext cx="6019800" cy="600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563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960E7-6A68-41BE-80FE-45B0739030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05026-53C8-4CDC-8B68-2C54701612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90750"/>
            <a:ext cx="28194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334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2286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76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-76200"/>
            <a:ext cx="15240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85725"/>
            <a:ext cx="15367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0" y="3905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8477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14573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2286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76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5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3905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100" y="8477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13049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100" y="1981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36671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31337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4648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41910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54864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51054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55626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4648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41243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36576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51054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5791200"/>
            <a:ext cx="1612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25908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32004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26765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20669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10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3236655"/>
            <a:ext cx="552776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800">
                <a:solidFill>
                  <a:srgbClr val="A50021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hufap2" pitchFamily="2" charset="0"/>
              </a:rPr>
              <a:t>Chuùa Yeâu Traàn Theá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48202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ouvir" pitchFamily="2" charset="0"/>
              </a:rPr>
              <a:t>TOÂN VINH CHUÙA – BIEÄT THAÙNH CA</a:t>
            </a:r>
            <a:endParaRPr lang="en-US" sz="3200" dirty="0">
              <a:solidFill>
                <a:sysClr val="windowText" lastClr="0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ouvi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0813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19201" y="6019800"/>
            <a:ext cx="6553199" cy="646331"/>
          </a:xfrm>
          <a:prstGeom prst="rect">
            <a:avLst/>
          </a:prstGeom>
          <a:solidFill>
            <a:srgbClr val="C00000">
              <a:alpha val="7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Thufap2" pitchFamily="2" charset="0"/>
              </a:rPr>
              <a:t>Chuùa Yeâu Traàn Theá</a:t>
            </a:r>
            <a:endParaRPr lang="en-US" sz="360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Thufap2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838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HP-Aptima" pitchFamily="34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Hôõi ngöôøi yeâu </a:t>
            </a:r>
            <a:br>
              <a:rPr lang="en-US"/>
            </a:br>
            <a:r>
              <a:rPr lang="en-US"/>
              <a:t>daáu ôi mau trôû veà, </a:t>
            </a:r>
            <a:br>
              <a:rPr lang="en-US"/>
            </a:br>
            <a:r>
              <a:rPr lang="en-US"/>
              <a:t>veà ñaây laéng nghe tieáng Jeâsus.</a:t>
            </a:r>
          </a:p>
        </p:txBody>
      </p:sp>
    </p:spTree>
    <p:extLst>
      <p:ext uri="{BB962C8B-B14F-4D97-AF65-F5344CB8AC3E}">
        <p14:creationId xmlns:p14="http://schemas.microsoft.com/office/powerpoint/2010/main" val="2658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10668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HP-Aptima" pitchFamily="34" charset="0"/>
              </a:defRPr>
            </a:lvl1pPr>
          </a:lstStyle>
          <a:p>
            <a:r>
              <a:rPr lang="en-US"/>
              <a:t>Dòu eâm thieát tha </a:t>
            </a:r>
            <a:br>
              <a:rPr lang="en-US"/>
            </a:br>
            <a:r>
              <a:rPr lang="en-US"/>
              <a:t>ñang môøi goïi: </a:t>
            </a:r>
            <a:br>
              <a:rPr lang="en-US"/>
            </a:br>
            <a:r>
              <a:rPr lang="en-US"/>
              <a:t>“Naøy con mau </a:t>
            </a:r>
            <a:br>
              <a:rPr lang="en-US"/>
            </a:br>
            <a:r>
              <a:rPr lang="en-US"/>
              <a:t>ñeán</a:t>
            </a:r>
            <a:r>
              <a:rPr lang="en-US" smtClean="0"/>
              <a:t>!”</a:t>
            </a:r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19201" y="6019800"/>
            <a:ext cx="6553199" cy="646331"/>
          </a:xfrm>
          <a:prstGeom prst="rect">
            <a:avLst/>
          </a:prstGeom>
          <a:solidFill>
            <a:srgbClr val="C00000">
              <a:alpha val="7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Thufap2" pitchFamily="2" charset="0"/>
              </a:rPr>
              <a:t>Chuùa Yeâu Traàn Theá</a:t>
            </a:r>
            <a:endParaRPr lang="en-US" sz="360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Thufap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7620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HP-Aptima" pitchFamily="34" charset="0"/>
              </a:defRPr>
            </a:lvl1pPr>
          </a:lstStyle>
          <a:p>
            <a:r>
              <a:rPr lang="en-US"/>
              <a:t>Haõy döøng böôùc </a:t>
            </a:r>
            <a:br>
              <a:rPr lang="en-US"/>
            </a:br>
            <a:r>
              <a:rPr lang="en-US"/>
              <a:t>caùch xa nôi laïc laàm, kìa cöûa cöùu roãi </a:t>
            </a:r>
            <a:br>
              <a:rPr lang="en-US"/>
            </a:br>
            <a:r>
              <a:rPr lang="en-US"/>
              <a:t>ñang môøi goïi.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19201" y="6019800"/>
            <a:ext cx="6553199" cy="646331"/>
          </a:xfrm>
          <a:prstGeom prst="rect">
            <a:avLst/>
          </a:prstGeom>
          <a:solidFill>
            <a:srgbClr val="C00000">
              <a:alpha val="7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Thufap2" pitchFamily="2" charset="0"/>
              </a:rPr>
              <a:t>Chuùa Yeâu Traàn Theá</a:t>
            </a:r>
            <a:endParaRPr lang="en-US" sz="360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Thufap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7620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HP-Aptima" pitchFamily="34" charset="0"/>
              </a:defRPr>
            </a:lvl1pPr>
          </a:lstStyle>
          <a:p>
            <a:r>
              <a:rPr lang="en-US"/>
              <a:t>Tìm ñaâu thaáy nôi </a:t>
            </a:r>
            <a:br>
              <a:rPr lang="en-US"/>
            </a:br>
            <a:r>
              <a:rPr lang="en-US"/>
              <a:t>an bình thaät cöùu </a:t>
            </a:r>
            <a:br>
              <a:rPr lang="en-US"/>
            </a:br>
            <a:r>
              <a:rPr lang="en-US"/>
              <a:t>taâm linh naày.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19201" y="6019800"/>
            <a:ext cx="6553199" cy="646331"/>
          </a:xfrm>
          <a:prstGeom prst="rect">
            <a:avLst/>
          </a:prstGeom>
          <a:solidFill>
            <a:srgbClr val="C00000">
              <a:alpha val="7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Thufap2" pitchFamily="2" charset="0"/>
              </a:rPr>
              <a:t>Chuùa Yeâu Traàn Theá</a:t>
            </a:r>
            <a:endParaRPr lang="en-US" sz="360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Thufap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7620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HP-Aptima" pitchFamily="34" charset="0"/>
              </a:defRPr>
            </a:lvl1pPr>
          </a:lstStyle>
          <a:p>
            <a:r>
              <a:rPr lang="en-US"/>
              <a:t>Anh! Veà ñaây </a:t>
            </a:r>
            <a:br>
              <a:rPr lang="en-US"/>
            </a:br>
            <a:r>
              <a:rPr lang="en-US"/>
              <a:t>hôõi anh, quyø beân Chuùa Cha.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19201" y="6019800"/>
            <a:ext cx="6553199" cy="646331"/>
          </a:xfrm>
          <a:prstGeom prst="rect">
            <a:avLst/>
          </a:prstGeom>
          <a:solidFill>
            <a:srgbClr val="C00000">
              <a:alpha val="7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Thufap2" pitchFamily="2" charset="0"/>
              </a:rPr>
              <a:t>Chuùa Yeâu Traàn Theá</a:t>
            </a:r>
            <a:endParaRPr lang="en-US" sz="360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Thufap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8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7620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HP-Aptima" pitchFamily="34" charset="0"/>
              </a:defRPr>
            </a:lvl1pPr>
          </a:lstStyle>
          <a:p>
            <a:r>
              <a:rPr lang="en-US"/>
              <a:t>Xin Thaàn Linh </a:t>
            </a:r>
            <a:br>
              <a:rPr lang="en-US"/>
            </a:br>
            <a:r>
              <a:rPr lang="en-US"/>
              <a:t>saùng soi ñôøi nay </a:t>
            </a:r>
            <a:br>
              <a:rPr lang="en-US"/>
            </a:br>
            <a:r>
              <a:rPr lang="en-US"/>
              <a:t>ñoåi thay.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19201" y="6019800"/>
            <a:ext cx="6553199" cy="646331"/>
          </a:xfrm>
          <a:prstGeom prst="rect">
            <a:avLst/>
          </a:prstGeom>
          <a:solidFill>
            <a:srgbClr val="C00000">
              <a:alpha val="7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Thufap2" pitchFamily="2" charset="0"/>
              </a:rPr>
              <a:t>Chuùa Yeâu Traàn Theá</a:t>
            </a:r>
            <a:endParaRPr lang="en-US" sz="360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Thufap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7620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HP-Aptima" pitchFamily="34" charset="0"/>
              </a:defRPr>
            </a:lvl1pPr>
          </a:lstStyle>
          <a:p>
            <a:r>
              <a:rPr lang="en-US"/>
              <a:t>Jeâsus yeâu meán anh, Ngaøi luoân chôû che taâm hoàn anh.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19201" y="6019800"/>
            <a:ext cx="6553199" cy="646331"/>
          </a:xfrm>
          <a:prstGeom prst="rect">
            <a:avLst/>
          </a:prstGeom>
          <a:solidFill>
            <a:srgbClr val="C00000">
              <a:alpha val="7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Thufap2" pitchFamily="2" charset="0"/>
              </a:rPr>
              <a:t>Chuùa Yeâu Traàn Theá</a:t>
            </a:r>
            <a:endParaRPr lang="en-US" sz="360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Thufap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5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7620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HP-Aptima" pitchFamily="34" charset="0"/>
              </a:defRPr>
            </a:lvl1pPr>
          </a:lstStyle>
          <a:p>
            <a:r>
              <a:rPr lang="en-US"/>
              <a:t>Haõy quay veà beân Chaân Chuùa.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19201" y="6019800"/>
            <a:ext cx="6553199" cy="646331"/>
          </a:xfrm>
          <a:prstGeom prst="rect">
            <a:avLst/>
          </a:prstGeom>
          <a:solidFill>
            <a:srgbClr val="C00000">
              <a:alpha val="7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Thufap2" pitchFamily="2" charset="0"/>
              </a:rPr>
              <a:t>Chuùa Yeâu Traàn Theá</a:t>
            </a:r>
            <a:endParaRPr lang="en-US" sz="360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Thufap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9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19201" y="6019800"/>
            <a:ext cx="6553199" cy="646331"/>
          </a:xfrm>
          <a:prstGeom prst="rect">
            <a:avLst/>
          </a:prstGeom>
          <a:solidFill>
            <a:srgbClr val="C00000">
              <a:alpha val="7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Thufap2" pitchFamily="2" charset="0"/>
              </a:rPr>
              <a:t>Chuùa Yeâu Traàn Theá</a:t>
            </a:r>
            <a:endParaRPr lang="en-US" sz="360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Thufap2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838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0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HP-Aptima" pitchFamily="34" charset="0"/>
              </a:rPr>
              <a:t>1.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HP-Aptima" pitchFamily="34" charset="0"/>
              </a:rPr>
              <a:t> Yeâu, Jeâsus ñaõ yeâu thöông loaøi ngöôøi,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HP-Aptima" pitchFamily="34" charset="0"/>
              </a:rPr>
              <a:t>taïi nôi Goâ-goâ-tha naêm xöa.</a:t>
            </a:r>
          </a:p>
        </p:txBody>
      </p:sp>
    </p:spTree>
    <p:extLst>
      <p:ext uri="{BB962C8B-B14F-4D97-AF65-F5344CB8AC3E}">
        <p14:creationId xmlns:p14="http://schemas.microsoft.com/office/powerpoint/2010/main" val="31537126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7620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HP-Aptima" pitchFamily="34" charset="0"/>
              </a:rPr>
              <a:t>Chòu bao ñaéng cay bao nhuïc hình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HP-Aptima" pitchFamily="34" charset="0"/>
              </a:rPr>
              <a:t>vì toäi nhaân theá.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19201" y="6019800"/>
            <a:ext cx="6553199" cy="646331"/>
          </a:xfrm>
          <a:prstGeom prst="rect">
            <a:avLst/>
          </a:prstGeom>
          <a:solidFill>
            <a:srgbClr val="C00000">
              <a:alpha val="7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Thufap2" pitchFamily="2" charset="0"/>
              </a:rPr>
              <a:t>Chuùa Yeâu Traàn Theá</a:t>
            </a:r>
            <a:endParaRPr lang="en-US" sz="360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Thufap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28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11430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HP-Aptima" pitchFamily="34" charset="0"/>
              </a:defRPr>
            </a:lvl1pPr>
          </a:lstStyle>
          <a:p>
            <a:r>
              <a:rPr lang="en-US"/>
              <a:t>Yeâu, vì yeâu theá </a:t>
            </a:r>
            <a:br>
              <a:rPr lang="en-US"/>
            </a:br>
            <a:r>
              <a:rPr lang="en-US"/>
              <a:t>nhaân ñang laïc laàm, tình yeâu Chuùa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Cha ban </a:t>
            </a:r>
            <a:br>
              <a:rPr lang="en-US" smtClean="0"/>
            </a:br>
            <a:r>
              <a:rPr lang="en-US" smtClean="0"/>
              <a:t>Jeâsus</a:t>
            </a:r>
            <a:r>
              <a:rPr lang="en-US"/>
              <a:t>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19201" y="6019800"/>
            <a:ext cx="6553199" cy="646331"/>
          </a:xfrm>
          <a:prstGeom prst="rect">
            <a:avLst/>
          </a:prstGeom>
          <a:solidFill>
            <a:srgbClr val="C00000">
              <a:alpha val="7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Thufap2" pitchFamily="2" charset="0"/>
              </a:rPr>
              <a:t>Chuùa Yeâu Traàn Theá</a:t>
            </a:r>
            <a:endParaRPr lang="en-US" sz="360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Thufap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04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7620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HP-Aptima" pitchFamily="34" charset="0"/>
              </a:defRPr>
            </a:lvl1pPr>
          </a:lstStyle>
          <a:p>
            <a:r>
              <a:rPr lang="en-US"/>
              <a:t>Chòu bao ñôùn ñau treân thaäp töï cheát </a:t>
            </a:r>
            <a:br>
              <a:rPr lang="en-US"/>
            </a:br>
            <a:r>
              <a:rPr lang="en-US"/>
              <a:t>thay cho ngöôøi.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19201" y="6019800"/>
            <a:ext cx="6553199" cy="646331"/>
          </a:xfrm>
          <a:prstGeom prst="rect">
            <a:avLst/>
          </a:prstGeom>
          <a:solidFill>
            <a:srgbClr val="C00000">
              <a:alpha val="7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Thufap2" pitchFamily="2" charset="0"/>
              </a:rPr>
              <a:t>Chuùa Yeâu Traàn Theá</a:t>
            </a:r>
            <a:endParaRPr lang="en-US" sz="360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Thufap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5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7620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HP-Aptima" pitchFamily="34" charset="0"/>
              </a:defRPr>
            </a:lvl1pPr>
          </a:lstStyle>
          <a:p>
            <a:r>
              <a:rPr lang="en-US"/>
              <a:t>OÂi! Tình yeâu </a:t>
            </a:r>
            <a:br>
              <a:rPr lang="en-US"/>
            </a:br>
            <a:r>
              <a:rPr lang="en-US"/>
              <a:t>Jeâsus roäng hôn </a:t>
            </a:r>
            <a:br>
              <a:rPr lang="en-US"/>
            </a:br>
            <a:r>
              <a:rPr lang="en-US"/>
              <a:t>bieån khôi.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19201" y="6019800"/>
            <a:ext cx="6553199" cy="646331"/>
          </a:xfrm>
          <a:prstGeom prst="rect">
            <a:avLst/>
          </a:prstGeom>
          <a:solidFill>
            <a:srgbClr val="C00000">
              <a:alpha val="7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Thufap2" pitchFamily="2" charset="0"/>
              </a:rPr>
              <a:t>Chuùa Yeâu Traàn Theá</a:t>
            </a:r>
            <a:endParaRPr lang="en-US" sz="360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Thufap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4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7620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HP-Aptima" pitchFamily="34" charset="0"/>
              </a:defRPr>
            </a:lvl1pPr>
          </a:lstStyle>
          <a:p>
            <a:r>
              <a:rPr lang="en-US"/>
              <a:t>Ñem tình yeâu, </a:t>
            </a:r>
            <a:br>
              <a:rPr lang="en-US"/>
            </a:br>
            <a:r>
              <a:rPr lang="en-US"/>
              <a:t>ñem tin möøng cho </a:t>
            </a:r>
            <a:br>
              <a:rPr lang="en-US"/>
            </a:br>
            <a:r>
              <a:rPr lang="en-US"/>
              <a:t>theá nhaân.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19201" y="6019800"/>
            <a:ext cx="6553199" cy="646331"/>
          </a:xfrm>
          <a:prstGeom prst="rect">
            <a:avLst/>
          </a:prstGeom>
          <a:solidFill>
            <a:srgbClr val="C00000">
              <a:alpha val="7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Thufap2" pitchFamily="2" charset="0"/>
              </a:rPr>
              <a:t>Chuùa Yeâu Traàn Theá</a:t>
            </a:r>
            <a:endParaRPr lang="en-US" sz="360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Thufap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7620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HP-Aptima" pitchFamily="34" charset="0"/>
              </a:defRPr>
            </a:lvl1pPr>
          </a:lstStyle>
          <a:p>
            <a:r>
              <a:rPr lang="en-US"/>
              <a:t>OÂi! Vì yeâu chuùng </a:t>
            </a:r>
            <a:br>
              <a:rPr lang="en-US"/>
            </a:br>
            <a:r>
              <a:rPr lang="en-US"/>
              <a:t>sinh maø Thieân </a:t>
            </a:r>
            <a:br>
              <a:rPr lang="en-US"/>
            </a:br>
            <a:r>
              <a:rPr lang="en-US"/>
              <a:t>Chuùa mang bao </a:t>
            </a:r>
            <a:br>
              <a:rPr lang="en-US"/>
            </a:br>
            <a:r>
              <a:rPr lang="en-US"/>
              <a:t>buoàn ñau.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19201" y="6019800"/>
            <a:ext cx="6553199" cy="646331"/>
          </a:xfrm>
          <a:prstGeom prst="rect">
            <a:avLst/>
          </a:prstGeom>
          <a:solidFill>
            <a:srgbClr val="C00000">
              <a:alpha val="7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Thufap2" pitchFamily="2" charset="0"/>
              </a:rPr>
              <a:t>Chuùa Yeâu Traàn Theá</a:t>
            </a:r>
            <a:endParaRPr lang="en-US" sz="360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Thufap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3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7620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HP-Aptima" pitchFamily="34" charset="0"/>
              </a:defRPr>
            </a:lvl1pPr>
          </a:lstStyle>
          <a:p>
            <a:r>
              <a:rPr lang="en-US"/>
              <a:t>Bao toäi tình cho döông theá.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19201" y="6019800"/>
            <a:ext cx="6553199" cy="646331"/>
          </a:xfrm>
          <a:prstGeom prst="rect">
            <a:avLst/>
          </a:prstGeom>
          <a:solidFill>
            <a:srgbClr val="C00000">
              <a:alpha val="7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Thufap2" pitchFamily="2" charset="0"/>
              </a:rPr>
              <a:t>Chuùa Yeâu Traàn Theá</a:t>
            </a:r>
            <a:endParaRPr lang="en-US" sz="360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Thufap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7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169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HP-Aptima</vt:lpstr>
      <vt:lpstr>VNI-Souvir</vt:lpstr>
      <vt:lpstr>VNI-Thufap2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2012-10-19T10:38:21Z</dcterms:created>
  <dcterms:modified xsi:type="dcterms:W3CDTF">2015-02-23T02:32:16Z</dcterms:modified>
</cp:coreProperties>
</file>