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4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4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7151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GOÂ-GOÂ-THA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sao anh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môû cöûa ra,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thaät 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hoâm nay?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18332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38210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3871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1457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Phi-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nghòch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40522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caõi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10500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caõi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7200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</a:t>
            </a:r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cöûa taâm anh, nhôn anh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ñaày.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2897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sao anh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môû cöûa ra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nghinh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ngay?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25140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96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2011-11-16T05:07:17Z</dcterms:created>
  <dcterms:modified xsi:type="dcterms:W3CDTF">2015-02-23T03:13:26Z</dcterms:modified>
</cp:coreProperties>
</file>