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40911" y="2063313"/>
            <a:ext cx="75599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Ñaáng soáng,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khoâng coøn lo sôï, quaûn cai cuoäc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ñang daét chaên.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ÔÛ trong tay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laø Ñaáng raát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thaät.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Jeâsus Ñaáng soáng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2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2014-03-10T04:11:05Z</dcterms:created>
  <dcterms:modified xsi:type="dcterms:W3CDTF">2015-02-23T04:39:04Z</dcterms:modified>
</cp:coreProperties>
</file>