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0629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942" y="2217860"/>
            <a:ext cx="611746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ÔN CHUÙA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ÔN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Töïa ñeøn soi ñeâm ta xua tan boùng toái, baèng ñôøi soáng daãn ñöa bao ngöôøi ñôn coâi.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24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Truyeàn cho tha nhaân tin möøng vui leõ soáng, mong toaøn theá giôùi seõ trôû neân baïn beø.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ÔN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858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Vui thoâng coâng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khen ôn 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traøn daâng taâm linh, nieàm vui bao la.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ÔN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337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pc="-30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Nhôø Cha yeâu thöông ban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traøn tuoân söùc soáng, xin lôøi Chuùa khuyeán khích con theo chaân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ÔN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67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ÔN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Ngaøi ra ñi, con mang theo söùc môùi vaø nhieät huyeát tuoåi thanh xuaân traøn nieàm tin.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Tìm ai coâ ñôn ñang chìm trong boùng toái, ñem lôøi Chuùa ñeán vôùi theá gian mong chôø.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ÔN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Vui thoâng coâng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khen ôn 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traøn daâng taâm linh, nieàm vui bao la.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ÔN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89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pc="-30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Nhôø Cha yeâu thöông ban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traøn tuoân söùc soáng, xin lôøi Chuùa khuyeán khích con theo chaân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ÔN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83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ÔN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Veà töø muoân phöông hoïp maët trong thaùnh yù, hoøa vang tieáng haùt trong taâm tình anh em.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82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Thaàm taï ôn Cha khi ñöôïc soi daãn loái qua töøng phuùt höôûng phöôùc nhö treân Thieân Ñaøng.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ÔN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24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Vui thoâng coâng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khen ôn 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traøn daâng taâm linh, nieàm vui bao la.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ÔN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30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pc="-30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Nhôø Cha yeâu thöông ban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traøn tuoân söùc soáng, xin lôøi Chuùa khuyeán khích con theo chaân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ÔN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0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246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2014-03-10T04:11:05Z</dcterms:created>
  <dcterms:modified xsi:type="dcterms:W3CDTF">2015-02-23T09:23:43Z</dcterms:modified>
</cp:coreProperties>
</file>