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579" y="2629984"/>
            <a:ext cx="6568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GAËP CHUÙA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nhôø Chuùa giuùp söùc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vöõng tin ñi tôùi.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con seõ haùt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caûm taï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quaù ñoãi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1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Chuùa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con keát quaû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7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khi con gaëp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hoïc bieát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thuyeàn con bao phen baáp beânh,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hoang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mang khieáp kinh.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Jeâsus xua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soùng gioù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yeân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7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daâng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Chuùa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0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cho con leân theâm ñöùc tin duø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hay bao caùm doã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vöôït qua.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7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tin chaéc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Chuùa ôû cuøng duø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thöû thaùch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ôû cuøng.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GAËP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132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2014-03-10T04:11:05Z</dcterms:created>
  <dcterms:modified xsi:type="dcterms:W3CDTF">2015-02-23T09:34:04Z</dcterms:modified>
</cp:coreProperties>
</file>