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472" y="2655742"/>
            <a:ext cx="8075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THÖÔNG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YEÂU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Hoïp nhau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nguyeän caàu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vôùi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thöông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aùi chaûy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traøn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taám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thoâng 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thoûa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Ngaøi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söùc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4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lôøi Ngaøi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daïy khuyeân.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töø, chaúng gheùt chaúng khoe mình.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7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khieâm nhöôøng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nhòn nhuïc tha thöù.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7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thaønh,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tieác chaúng nghi ngôø.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1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caäy baèng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YEÂU THÖÔNG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0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2014-03-10T04:11:05Z</dcterms:created>
  <dcterms:modified xsi:type="dcterms:W3CDTF">2015-02-23T09:45:21Z</dcterms:modified>
</cp:coreProperties>
</file>