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063" y="2179223"/>
            <a:ext cx="7044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ÑEØN SAÙNG, MUOÁI MAËN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ÑEØN SAÙNG, MUOÁI MAËN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ai thaép ñeøn roài ñem ñaët gaàm giöôøng, khoâng ai thaép ñeøn roài ñem thuøng uùp leân.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khi thaép ñeøn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ñem ñaët treân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cho moïi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thaáy aùnh saùng maø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ÑEØN SAÙNG, MUOÁI MAËN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ÑEØN SAÙNG, MUOÁI MAËN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ôi muoái maën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cho ñôøi maën maø,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ôi muoái maën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ñôøi deã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7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khi muoái nhaït thì ñem ñoå ra ngoõ,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cho moïi ngöôøi ñöa chaân böôùc ñaïp leân.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ÑEØN SAÙNG, MUOÁI MAËN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5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2015-02-23T09:55:11Z</dcterms:modified>
</cp:coreProperties>
</file>