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154" y="1805736"/>
            <a:ext cx="587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TAY TRONG TAY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TAY TRONG TAY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trong tay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gieo Lôøi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aùi ñi xaây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aùi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vui,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baây giôø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TAY TRONG TAY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aùi cho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mai, thaân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troïn ñôøi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TAY TRONG TAY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2015-02-23T09:57:34Z</dcterms:modified>
</cp:coreProperties>
</file>