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4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53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798489" y="1728463"/>
            <a:ext cx="59114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TÌNH YEÂU CHUÙA</a:t>
            </a:r>
            <a:endParaRPr lang="it-IT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TÌNH YEÂU CHUÙA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tình yeâu giöõa chuùng con toû baøy,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ñeå cho ñoâi maét long lanh aân tình.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758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tình yeâu Chuùa phuû che daân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giuïc con luoân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nhaân aùi.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TÌNH YEÂU CHUÙA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Laøm cho töôi môùi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taâm tö naøy baèng tình yeâu quyù meán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nhau chaân thaønh.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TÌNH YEÂU CHUÙA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223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Nguyeän tình yeâu Chuùa moái thoâng coâng naøy ngaøy ñeâm seû chia.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TÌNH YEÂU CHUÙA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93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63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2014-03-10T04:11:05Z</dcterms:created>
  <dcterms:modified xsi:type="dcterms:W3CDTF">2015-02-23T10:01:02Z</dcterms:modified>
</cp:coreProperties>
</file>