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427" y="2526953"/>
            <a:ext cx="73795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ANH </a:t>
            </a:r>
            <a:r>
              <a:rPr lang="it-IT" sz="8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VAØ </a:t>
            </a:r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ANH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VAØ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vaø toâi, anh vaø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Jeâsus vui 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cho anh 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vaø toâi, anh vaø toâi, Chuùa Jeâsus vui cheát thay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ANH VAØ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2014-03-10T04:11:05Z</dcterms:created>
  <dcterms:modified xsi:type="dcterms:W3CDTF">2015-02-23T10:09:19Z</dcterms:modified>
</cp:coreProperties>
</file>