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54220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MOÄT CON CHIM EÙN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MOÄT CON CHIM EÙN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con chim eùn khoâng veõ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muøa xuaân.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ngoïn haûi ñaêng khoâng saùng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MOÄT CON CHIM EÙN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mình ta thoâi khoâng soáng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ñaûo hoang.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MOÄT CON CHIM EÙN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Gaén boù beân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ngöôøi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ñôøi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MOÄT CON CHIM EÙN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2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52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2014-03-10T04:11:05Z</dcterms:created>
  <dcterms:modified xsi:type="dcterms:W3CDTF">2015-02-23T10:27:26Z</dcterms:modified>
</cp:coreProperties>
</file>