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C7ED4F-49A3-4081-AB50-97B0EA26741C}" type="datetimeFigureOut">
              <a:rPr lang="en-US"/>
              <a:pPr>
                <a:defRPr/>
              </a:pPr>
              <a:t>23/02/2015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22988-652B-4DC0-B2E7-942773B759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A15424-8606-4B3F-8685-2389D0129410}" type="datetimeFigureOut">
              <a:rPr lang="en-US"/>
              <a:pPr>
                <a:defRPr/>
              </a:pPr>
              <a:t>23/02/2015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C4755-9C69-44D6-B531-BD995B72C4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0B8516-03E3-49C8-AA9B-8A38C543AFED}" type="datetimeFigureOut">
              <a:rPr lang="en-US"/>
              <a:pPr>
                <a:defRPr/>
              </a:pPr>
              <a:t>23/02/2015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C7B90-8B2E-477B-BAC0-51F2ED7BA2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6E975-FF3D-42AB-B1F0-6BC3F6EFEA37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6B3DC-087D-43A5-B784-81DFB41F6DC6}" type="datetimeFigureOut">
              <a:rPr lang="en-US"/>
              <a:pPr>
                <a:defRPr/>
              </a:pPr>
              <a:t>23/02/2015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B1836-0879-4366-813A-A35F2BF6C3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68489-3B28-452D-A55F-F179FB6E7C41}" type="datetimeFigureOut">
              <a:rPr lang="en-US"/>
              <a:pPr>
                <a:defRPr/>
              </a:pPr>
              <a:t>23/02/2015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0BDF1-EBBA-4416-BD9D-77BB5F9672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394EAA-A70C-4FC9-ADD1-AF12FB0A7C65}" type="datetimeFigureOut">
              <a:rPr lang="en-US"/>
              <a:pPr>
                <a:defRPr/>
              </a:pPr>
              <a:t>23/02/2015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E22B5F-EA34-4E76-9D68-CB159E823D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74EA7-7153-42AD-8EED-AB1278BB0A29}" type="datetimeFigureOut">
              <a:rPr lang="en-US"/>
              <a:pPr>
                <a:defRPr/>
              </a:pPr>
              <a:t>23/02/2015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9D292-8E66-416F-B45D-51267D2FCC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A08A7-D6D8-4356-869A-C3B6F5EB7D9F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E49E54-56E8-40AC-A2AF-459CF9351CAB}" type="datetimeFigureOut">
              <a:rPr lang="en-US"/>
              <a:pPr>
                <a:defRPr/>
              </a:pPr>
              <a:t>23/02/2015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F1FBF-E424-4729-AD2E-B1951DB720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B7F35F-0C16-4008-B63D-76C60E77044A}" type="datetimeFigureOut">
              <a:rPr lang="en-US"/>
              <a:pPr>
                <a:defRPr/>
              </a:pPr>
              <a:t>23/02/2015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ABA206-9C82-4CF1-926D-269CA159BD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D045EF5-2311-48F0-8717-5C459D6EA419}" type="datetimeFigureOut">
              <a:rPr lang="en-US"/>
              <a:pPr>
                <a:defRPr/>
              </a:pPr>
              <a:t>23/02/2015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7445B02-80F3-4269-9CCA-AFBC438FD7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3"/>
          <p:cNvPicPr>
            <a:picLocks noChangeAspect="1" noChangeArrowheads="1"/>
          </p:cNvPicPr>
          <p:nvPr userDrawn="1"/>
        </p:nvPicPr>
        <p:blipFill>
          <a:blip r:embed="rId13"/>
          <a:srcRect r="572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3" r:id="rId2"/>
    <p:sldLayoutId id="2147483675" r:id="rId3"/>
    <p:sldLayoutId id="2147483676" r:id="rId4"/>
    <p:sldLayoutId id="2147483677" r:id="rId5"/>
    <p:sldLayoutId id="2147483678" r:id="rId6"/>
    <p:sldLayoutId id="2147483684" r:id="rId7"/>
    <p:sldLayoutId id="2147483679" r:id="rId8"/>
    <p:sldLayoutId id="2147483680" r:id="rId9"/>
    <p:sldLayoutId id="2147483681" r:id="rId10"/>
    <p:sldLayoutId id="2147483682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339876"/>
            <a:ext cx="8458200" cy="2308324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200" b="1" dirty="0">
                <a:ln w="11430"/>
                <a:solidFill>
                  <a:srgbClr val="C00000"/>
                </a:solidFill>
                <a:effectLst>
                  <a:glow rad="101600">
                    <a:schemeClr val="bg1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Garam" pitchFamily="34" charset="0"/>
              </a:rPr>
              <a:t>TREÂN ÑÖÔØNG HEÏP CUÛA CHUÙA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329625"/>
            <a:ext cx="80772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5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Eurasia" pitchFamily="2" charset="0"/>
              </a:rPr>
              <a:t>TOÂN VINH CHUÙA </a:t>
            </a:r>
            <a:r>
              <a:rPr lang="en-US" sz="35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Eurasia" pitchFamily="2" charset="0"/>
              </a:rPr>
              <a:t>– </a:t>
            </a:r>
            <a:r>
              <a:rPr lang="en-US" sz="35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Eurasia" pitchFamily="2" charset="0"/>
              </a:rPr>
              <a:t>BIEÄT THAÙNH CA</a:t>
            </a:r>
            <a:endParaRPr lang="en-US" sz="3500" b="1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VNI-Eurasia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"/>
          <p:cNvSpPr txBox="1">
            <a:spLocks noChangeArrowheads="1"/>
          </p:cNvSpPr>
          <p:nvPr/>
        </p:nvSpPr>
        <p:spPr bwMode="auto">
          <a:xfrm>
            <a:off x="0" y="83820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nhau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ta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böôn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ñöôøng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heïp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cuûa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Chuùa, chaêm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chuù tieán böôùc cho xong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cuoäc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chaïy ñua.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TREÂN </a:t>
            </a:r>
            <a:r>
              <a:rPr lang="en-US" sz="35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ÑÖÔØNG HEÏP CUÛA CHUÙA</a:t>
            </a:r>
            <a:endParaRPr lang="en-US" sz="3500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4"/>
          <p:cNvSpPr txBox="1">
            <a:spLocks noChangeArrowheads="1"/>
          </p:cNvSpPr>
          <p:nvPr/>
        </p:nvSpPr>
        <p:spPr bwMode="auto">
          <a:xfrm>
            <a:off x="-5687" y="83820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nhau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leân </a:t>
            </a:r>
            <a:r>
              <a:rPr lang="en-US" sz="6600" b="1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chaân quang loøa,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cuøng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nhau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rao tin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vui cho ngöôøi.</a:t>
            </a:r>
            <a:endParaRPr lang="en-US" sz="6600" b="1"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TREÂN </a:t>
            </a:r>
            <a:r>
              <a:rPr lang="en-US" sz="35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ÑÖÔØNG HEÏP CUÛA CHUÙA</a:t>
            </a:r>
            <a:endParaRPr lang="en-US" sz="3500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4"/>
          <p:cNvSpPr txBox="1">
            <a:spLocks noChangeArrowheads="1"/>
          </p:cNvSpPr>
          <p:nvPr/>
        </p:nvSpPr>
        <p:spPr bwMode="auto">
          <a:xfrm>
            <a:off x="0" y="143267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6600" b="1" dirty="0" err="1">
                <a:latin typeface="VNI-Aptima" pitchFamily="2" charset="0"/>
              </a:rPr>
              <a:t>Cuøng</a:t>
            </a:r>
            <a:r>
              <a:rPr lang="en-US" sz="6600" b="1" dirty="0">
                <a:latin typeface="VNI-Aptima" pitchFamily="2" charset="0"/>
              </a:rPr>
              <a:t> </a:t>
            </a:r>
            <a:r>
              <a:rPr lang="en-US" sz="6600" b="1" dirty="0" err="1">
                <a:latin typeface="VNI-Aptima" pitchFamily="2" charset="0"/>
              </a:rPr>
              <a:t>nhau</a:t>
            </a:r>
            <a:r>
              <a:rPr lang="en-US" sz="6600" b="1" dirty="0">
                <a:latin typeface="VNI-Aptima" pitchFamily="2" charset="0"/>
              </a:rPr>
              <a:t> </a:t>
            </a:r>
            <a:r>
              <a:rPr lang="en-US" sz="6600" b="1" err="1">
                <a:latin typeface="VNI-Aptima" pitchFamily="2" charset="0"/>
              </a:rPr>
              <a:t>tieán</a:t>
            </a:r>
            <a:r>
              <a:rPr lang="en-US" sz="6600" b="1">
                <a:latin typeface="VNI-Aptima" pitchFamily="2" charset="0"/>
              </a:rPr>
              <a:t> </a:t>
            </a:r>
            <a:r>
              <a:rPr lang="en-US" sz="6600" b="1" smtClean="0">
                <a:latin typeface="VNI-Aptima" pitchFamily="2" charset="0"/>
              </a:rPr>
              <a:t/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treân </a:t>
            </a:r>
            <a:r>
              <a:rPr lang="en-US" sz="6600" b="1" dirty="0" err="1">
                <a:latin typeface="VNI-Aptima" pitchFamily="2" charset="0"/>
              </a:rPr>
              <a:t>ñöôøng</a:t>
            </a:r>
            <a:r>
              <a:rPr lang="en-US" sz="6600" b="1" dirty="0">
                <a:latin typeface="VNI-Aptima" pitchFamily="2" charset="0"/>
              </a:rPr>
              <a:t> </a:t>
            </a:r>
            <a:r>
              <a:rPr lang="en-US" sz="6600" b="1" err="1">
                <a:latin typeface="VNI-Aptima" pitchFamily="2" charset="0"/>
              </a:rPr>
              <a:t>heïp</a:t>
            </a:r>
            <a:r>
              <a:rPr lang="en-US" sz="6600" b="1">
                <a:latin typeface="VNI-Aptima" pitchFamily="2" charset="0"/>
              </a:rPr>
              <a:t> </a:t>
            </a:r>
            <a:r>
              <a:rPr lang="en-US" sz="6600" b="1" smtClean="0">
                <a:latin typeface="VNI-Aptima" pitchFamily="2" charset="0"/>
              </a:rPr>
              <a:t/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thaäp </a:t>
            </a:r>
            <a:r>
              <a:rPr lang="en-US" sz="6600" b="1" dirty="0" err="1">
                <a:latin typeface="VNI-Aptima" pitchFamily="2" charset="0"/>
              </a:rPr>
              <a:t>töï</a:t>
            </a:r>
            <a:r>
              <a:rPr lang="en-US" sz="6600" b="1" dirty="0">
                <a:latin typeface="VNI-Aptima" pitchFamily="2" charset="0"/>
              </a:rPr>
              <a:t> </a:t>
            </a:r>
            <a:r>
              <a:rPr lang="en-US" sz="6600" b="1" dirty="0" err="1">
                <a:latin typeface="VNI-Aptima" pitchFamily="2" charset="0"/>
              </a:rPr>
              <a:t>giaù</a:t>
            </a:r>
            <a:r>
              <a:rPr lang="en-US" sz="6600" b="1" dirty="0"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TREÂN </a:t>
            </a:r>
            <a:r>
              <a:rPr lang="en-US" sz="35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ÑÖÔØNG HEÏP CUÛA CHUÙA</a:t>
            </a:r>
            <a:endParaRPr lang="en-US" sz="3500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54</Words>
  <Application>Microsoft Office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VNI-Aptima</vt:lpstr>
      <vt:lpstr>VNI-Eurasia</vt:lpstr>
      <vt:lpstr>VNI-Garam</vt:lpstr>
      <vt:lpstr>1_Office Theme</vt:lpstr>
      <vt:lpstr>PowerPoint Presentation</vt:lpstr>
      <vt:lpstr>PowerPoint Presentation</vt:lpstr>
      <vt:lpstr>PowerPoint Presentation</vt:lpstr>
      <vt:lpstr>PowerPoint Presentation</vt:lpstr>
    </vt:vector>
  </TitlesOfParts>
  <Company>Free Software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 Kha</dc:creator>
  <cp:lastModifiedBy>Lan Kha</cp:lastModifiedBy>
  <cp:revision>12</cp:revision>
  <dcterms:created xsi:type="dcterms:W3CDTF">2008-01-27T13:10:16Z</dcterms:created>
  <dcterms:modified xsi:type="dcterms:W3CDTF">2015-02-23T10:32:14Z</dcterms:modified>
</cp:coreProperties>
</file>