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548" y="2204981"/>
            <a:ext cx="77788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cöùu roãi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0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maét chieáu ngôøi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sao, tim thaép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chaùy leân nguoàn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bao tin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6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Trong nieàm yeâu kính Cha chuùng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vôùi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6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con caøng tin Chuùa nhieàu, caøng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Chuùa vaø baày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cuûa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0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töø nay 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thaân, hoàn,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yeâu, söùc, taøi.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8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neân nguoàn aân phöôùc truyeàn nguoàn Chaân lyù vaø söï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6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göông moân ñoà xöa ta lôùp treû Hoäi Thaùnh nay noi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chaân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Chuùa daãu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choâng gai, loøng luoân luoân tin Jeâsus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nhaát quyeát troïn tín trung, cho daãu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gian ruoàng boû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gheùt ghen cöôøi cheâ.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5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Trong nieàm yeâu kính Cha chuùng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vôùi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4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Giuùp con caøng tin Chuùa nhieàu, caøng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Chuùa vaø baày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cuûa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töø nay 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thaân, hoàn,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yeâu, söùc, taøi.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7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neân nguoàn aân phöôùc truyeàn nguoàn Chaân lyù vaø söï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THANH NIEÂN TIN LAØNH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Thanh nieân Tin Laønh luoân cöông quyeát soáng troïn yù 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tín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nhaân.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189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2014-03-10T04:11:05Z</dcterms:created>
  <dcterms:modified xsi:type="dcterms:W3CDTF">2015-02-23T10:56:25Z</dcterms:modified>
</cp:coreProperties>
</file>