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605306" y="2720137"/>
            <a:ext cx="66583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NGAØY MÔÙI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yeâu ôi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mau ñeán saùnh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vai vaøo loái hoa.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NGAØY 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21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Vöôøn EÂ-ñen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phöôùc eâm ñeàm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tuyeät vôøi.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NGAØY 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1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Reo möøng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naéng mai haùt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caâu nhaïc vui.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NGAØY 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78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ngôïi ôn Thieân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ban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tuoân traøn.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NGAØY 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3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113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cuøng nhau xaây ñaép tình yeâu Chuùa ban.</a:t>
            </a:r>
            <a:endParaRPr lang="en-US" sz="6600" b="1" i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NGAØY 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64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NGAØY </a:t>
            </a:r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Bình minh gieo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töôi môùi thaém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ngaøn ñoùa hoa.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ñoùn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hoàng.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NGAØY 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Vang lôøi ca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ngaát cao caûm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tình yeâu.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NGAØY 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54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Xaây döïng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ñoâi löùa neân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nghóa tô hoàng.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NGAØY 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63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Haït möa xuaân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töôi maùt töôùi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voâ vaøn öôùc mô.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NGAØY 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56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Gioït söông sa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thanh khieát roùt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nheï vaøo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NGAØY 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3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vöôøn hoa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ngaùt höông böôùm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ong ñang hoøa ca.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NGAØY 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512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ñoâi löùa ôn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chan hoøa.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NGAØY 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38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140</Words>
  <Application>Microsoft Office PowerPoint</Application>
  <PresentationFormat>On-screen Show (4:3)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2014-03-10T04:11:05Z</dcterms:created>
  <dcterms:modified xsi:type="dcterms:W3CDTF">2015-02-23T13:41:55Z</dcterms:modified>
</cp:coreProperties>
</file>