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247" y="1831494"/>
            <a:ext cx="54220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chuùng ta yeâu ngöôøi,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mình.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4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queân mình, ñôøi bao nhieâu phöôùc thieâng, thöù tha ngöôøi, ngöôøi luoân luoân thöù 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9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UÛi an ngöôøi,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luoân an uûi,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nhö Jeâsus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9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laøm maù em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hoàng, laøm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ngôøi sao.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4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moâi hoàng,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 traøo daâng.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laøm ñaém say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 ngöôøi,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ngaát ngaây loøng 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ñaøn,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eâm ñeàm.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3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ngoâi Ngaøi, quyø beân nhau khaån xin,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con ngaøy caøng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nhau thieát 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queân mình vaø luoân luoân tha thöù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gioáng nhö Jeâsus yeâu chaúng heà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laø hieán daâng cuoäc ñôøi vaø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ngöôøi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töø, laø thöù tha ngöôøi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laø uûi an chaân tình, laø maõi tin caäy nhau, yeâu laø soáng trong hy voïng, laø khuùc ca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7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ngöôøi Ngaøi xa ngoâi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ngöôøi Ngaøi sanh nôi maùng chieân.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3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ngöôøi Ngaøi cam bao ñau ñôùn,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nhaân gian, yeâu chaúng heà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3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nguoàn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daâng traøn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naûy sinh maàm non.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 chuùng ta yeâu ngöôøi, laøm taùi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5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Ngaøi ñaõ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ngöôøi vaø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ngöôøi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8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206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2014-03-10T04:11:05Z</dcterms:created>
  <dcterms:modified xsi:type="dcterms:W3CDTF">2015-02-23T15:05:45Z</dcterms:modified>
</cp:coreProperties>
</file>