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22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38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64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8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0629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579548" y="2617105"/>
            <a:ext cx="798490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ÑEÏP YÙ NGAØI</a:t>
            </a:r>
            <a:endParaRPr lang="it-IT" sz="8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2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Deät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baèng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öôùc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mô, yeâu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taän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hieán vì nhau.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ÑEÏP YÙ NGAØI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81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Ñeïp yù Ngaøi, xin daãn böôùc töông lai, dìu ñoâi uyeân öông vaøo trong phöôùc haïnh muoân phaàn.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ÑEÏP YÙ NGAØI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647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i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yeâu thaêng hoa, caøng theâm ngaùt </a:t>
            </a:r>
            <a:br>
              <a:rPr lang="en-US" sz="6600" b="1" i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i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höông cho ñôøi.</a:t>
            </a:r>
            <a:endParaRPr lang="en-US" sz="6600" b="1" i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ÑEÏP YÙ NGAØI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987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ÑEÏP </a:t>
            </a:r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YÙ NGAØI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Ñeïp yù Ngaøi cho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ñoâi löùa yeâu nhau, hoøa nieàm vui chung cuøng ñôm öôùc mô töôi hoàng.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0758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Ñeïp yù Ngaøi, cho ñoâi löùa neân duyeân, nhôø Ngaøi se tô baèng daây phöôùc haïnh laâu beàn.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ÑEÏP YÙ NGAØI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77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Troïn ñôøi xin thuûy chung, moät loøng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luoân saét son.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ÑEÏP YÙ NGAØI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473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beân nhau sôùm hoâm, naâng niu haïnh phuùc Ngaøi ban.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ÑEÏP YÙ NGAØI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581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Ñeïp yù Ngaøi, xin Thieân Chuùa theâm ôn ñeå ñoâi uyeân öông beàn duyeân saéc caàm laâu daøi.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ÑEÏP YÙ NGAØI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154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ÑEÏP </a:t>
            </a:r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YÙ NGAØI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Troïn böôùc ñöôøng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xin daâng heát cho Cha, nhôø Ngaøi ban cho tình yeâu thoûa vui an bình.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971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Duø thaùng ngaøy khi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theá giôùi phoâi phai, moät loøng beân nhau döïng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xaây maùi nhaø eâm ñeàm.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ÑEÏP YÙ NGAØI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458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4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Töø ñaây vui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saùnh vai, cuøng ñi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chung loái hoa.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ÑEÏP YÙ NGAØI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424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199</Words>
  <Application>Microsoft Office PowerPoint</Application>
  <PresentationFormat>On-screen Show (4:3)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2014-03-10T04:11:05Z</dcterms:created>
  <dcterms:modified xsi:type="dcterms:W3CDTF">2015-02-23T15:20:28Z</dcterms:modified>
</cp:coreProperties>
</file>