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275" y="1548159"/>
            <a:ext cx="71220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CA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CÖÔÙI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sung söôùng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ta vang tieáng ca,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nhau böôùc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ñöôøng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1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</a:t>
            </a: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</a:t>
            </a: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nhau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treân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 ñaày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ñaøn chim chaøo ñoùn ta baèng khuùc thöông tình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5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Caây xanh cuùi nghieâng mình khi ta böôùc qua, ngaøn hoa daâng höông saéc chan hoøa.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2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Nhaïc eâm ñeàm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 ngaân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tình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ñieäu ru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ngaát ngaây möøng chuùc duyeân tình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 bieát bao ngöôøi thaân yeâu choán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 veà ñaây haùt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cuøng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3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böôùc ta ñi vaøo cuoäc soáng löùa ñoâi,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maõi hoâm nay ngaøy haïnh phuùc thaém töôi.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Haønh trang ngaøy cöôùi ta laø caâu tình ca,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noàng thaém eâm ñeàm suoát trong ñôøi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9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naêm thaùng qua tình ta khoâng caùch xa, duø möa naéng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nhau cuøng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7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</a:t>
            </a: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TÌNH </a:t>
            </a:r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 </a:t>
            </a:r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nhau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ñöôøng quyø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caïnh nhau.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taâm thaàm laéng nghe lôøi Chuùa khuyeân töøng caâu.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giaây phuùt thieâng Ngaøi se tô keát duyeân, hôïp ta neân ñoâi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 ñeàm.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3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Nhaïc mô maøng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 ngaân moät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tình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5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eâm loøng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3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tim chuùng ta cuøng rung leân thieát 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thaém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ngaøn hoa.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Kheõ naém tay nhau taëng moät chieác nhaãn xinh, Chuùa chöùng cho ta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theà öôùc saét ñinh.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4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Keà vai loøng ñaém say nhìn leân trôøi xa, cuøng thaønh taâm môøi Jeâsus laøm Chuùa gia ñình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KHUÙC TÌNH CA NGAØY CÖÔÙI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1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276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2014-03-10T04:11:05Z</dcterms:created>
  <dcterms:modified xsi:type="dcterms:W3CDTF">2015-02-23T15:47:07Z</dcterms:modified>
</cp:coreProperties>
</file>