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95458" y="1805736"/>
            <a:ext cx="69417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ngaøy naøo ñoù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coøn meï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nhôù tình saâu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ñeàn ñaùp ñaâu?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7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cho nhöõng ai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cha meï, veïn troøn nghóa hieáu tình son.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nguyeän soáng luoân yeâu thöông meï 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cuoäc soáng khoù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khaên hôn ngaøy qua.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giuùp cho meï cha yeân vui, haïnh phuùc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52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taï Chuùa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cho con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vui moät maùi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aám gia ñình.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con an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tay cha meï,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daït daøo doøng söõa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thôm töø vaønh moâi.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Ngoït ngaøo töøng böõa côm laønh traøn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nöôùc maét moà hoâi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ngaøy thaùng troâi.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1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con naéng möa daõi daàu, ñeïp maøu ôn nghóa tình saâu.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98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caàu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phöôùc cho meï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cha, duø cuoäc soáng khoù khaên hôn ngaøy qua.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25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theo ñöôøng xa giuùp cho meï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trung kieân nieàm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thieát 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caàu Chuùa daãn ñöa con thô,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daïy loøng con ñeàn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ñaùp aân tình.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1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yeâu gia ñình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thöông cha meï,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ñôøi naøy coù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daàn qua.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CAÀU CHO CHA MEÏ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3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150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2014-03-10T04:11:05Z</dcterms:created>
  <dcterms:modified xsi:type="dcterms:W3CDTF">2015-02-23T16:02:54Z</dcterms:modified>
</cp:coreProperties>
</file>