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54220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CAÙM ÔN CHA MEÏ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CAÙM ÔN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Haøng ngaøy ñöøng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queân caùm ôn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lôøi noùi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chaân thaønh.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ngaøy ñöøng queân caùm ôn meï baèng vieäc laøm yeâu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CAÙM ÔN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Ñöøng chôø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haáp hoái qua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lôøi noùi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nhö thöøa.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CAÙM ÔN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8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Ñöøng chôø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haáp hoái qua ñôøi ngaøn vaøng nhö khoâng.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CAÙM ÔN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Soâng suoái kia do nguoàn sinh ra, con soáng do coâng ôn cha meï.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CAÙM ÔN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6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Non nuùi kia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taän trôøi xanh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tình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CAÙM ÔN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4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77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2014-03-10T04:11:05Z</dcterms:created>
  <dcterms:modified xsi:type="dcterms:W3CDTF">2015-02-24T01:02:30Z</dcterms:modified>
</cp:coreProperties>
</file>