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42" y="2217860"/>
            <a:ext cx="67485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TRONG TOÂI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TRONG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trong toâi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haùt treân moâi,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trong toâi laø hoa thaém böøng leân.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trong toâi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nhòp caûm thoâng ngöôøi, xuaân trong toâi laø tình Chuùa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TRONG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xuaân vui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(coù Chuùa trong toâi),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chaøo nuï hoa thaém </a:t>
            </a: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(Chuùa ôû trong taâm).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TRONG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7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ngöôøi thaân meán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i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(phöôùc Chuùa ban cho),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trong tình yeâu Chuùa dieäu vôøi.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TRONG TOÂI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1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2014-03-10T04:11:05Z</dcterms:created>
  <dcterms:modified xsi:type="dcterms:W3CDTF">2015-02-24T01:12:01Z</dcterms:modified>
</cp:coreProperties>
</file>