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74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74" d="100"/>
          <a:sy n="74" d="100"/>
        </p:scale>
        <p:origin x="11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24/02/2015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225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24/02/2015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382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24/02/2015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646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24/02/2015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83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80539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ysClr val="windowText" lastClr="000000"/>
                </a:solidFill>
                <a:effectLst>
                  <a:glow rad="101600">
                    <a:prstClr val="white"/>
                  </a:glow>
                </a:effectLst>
                <a:latin typeface="VNI-Souvir" pitchFamily="2" charset="0"/>
              </a:rPr>
              <a:t>TOÂN VINH CHUÙA – BIEÄT THAÙNH CA</a:t>
            </a:r>
          </a:p>
        </p:txBody>
      </p:sp>
      <p:sp>
        <p:nvSpPr>
          <p:cNvPr id="8" name="Rectangle 7"/>
          <p:cNvSpPr/>
          <p:nvPr/>
        </p:nvSpPr>
        <p:spPr>
          <a:xfrm>
            <a:off x="643942" y="2217860"/>
            <a:ext cx="650383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8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JEÂSUS LAØ MUØA XUAÂN</a:t>
            </a:r>
            <a:endParaRPr lang="it-IT" sz="8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424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82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Ngöï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vaøo loøng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traøn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ñaày Thaùnh Linh Ngaøi ban.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JEÂSUS LAØ MUØA XUAÂN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7173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52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Töøng ngaøy ñôøi con luoân theo böôùc chaân Jeâsus, Chuùa dìu con ñi töøng ngaøy laø xuaân thaém töôi.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JEÂSUS LAØ MUØA XUAÂN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9575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82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i="1" u="sng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Khaép ñoù ñaây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vang löøng nhaïc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roän raøng reo vui.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JEÂSUS LAØ MUØA XUAÂN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86678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82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Tieáng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treû thô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vui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ñuøa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chaøo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möøng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muøa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xuaân môùi.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JEÂSUS LAØ MUØA XUAÂN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66561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82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Muøa xuaân ñeán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mang thanh bình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khaép nôi nôi.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JEÂSUS LAØ MUØA XUAÂN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4486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82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cho ngöôøi moät naêm môùi trong ôn laønh phöôùc haïnh an vui.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JEÂSUS LAØ MUØA XUAÂN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98805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JEÂSUS LAØ MUØA XUAÂN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71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3.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Muøa xuaân ñang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ñeán sao anh laéng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lo phieàn öu?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5456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82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Tình yeâu coâng danh, giaøu ngheøo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thoaùng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maây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vuït qua.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JEÂSUS LAØ MUØA XUAÂN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06574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53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Cuoäc ñôøi phuø du nhö hoa sôùm nôû toái taøn,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ñeán cuøng Jeâsus, Ngaøi laø muøa xuaân vónh sinh.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JEÂSUS LAØ MUØA XUAÂN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3314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82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i="1" u="sng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Khaép ñoù ñaây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vang löøng nhaïc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roän raøng reo vui.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JEÂSUS LAØ MUØA XUAÂN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8655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JEÂSUS LAØ MUØA XUAÂN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71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1.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Ngaøn hoa khoe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saéc, muoân chim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líu lo löôïn bay.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07584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82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Tieáng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treû thô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vui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ñuøa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chaøo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möøng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muøa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xuaân môùi.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JEÂSUS LAØ MUØA XUAÂN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49994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82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Muøa xuaân ñeán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mang thanh bình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khaép nôi nôi.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JEÂSUS LAØ MUØA XUAÂN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87731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82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cho ngöôøi moät naêm môùi trong ôn laønh phöôùc haïnh an vui.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JEÂSUS LAØ MUØA XUAÂN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80735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82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Ngöôøi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ngöôøi reo vui, xuaân sang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thaém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toâ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trôøi maây.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JEÂSUS LAØ MUØA XUAÂN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1770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51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Raïo röïc loøng ta caâu ca chuùc toân Jeâsus, Chuùa laø muøa xuaân, laøm loøng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naøy luoân nôû hoa.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JEÂSUS LAØ MUØA XUAÂN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09506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82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i="1" u="sng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Khaép ñoù ñaây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vang löøng nhaïc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roän raøng reo vui.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JEÂSUS LAØ MUØA XUAÂN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89538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82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Tieáng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treû thô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vui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ñuøa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chaøo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möøng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muøa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xuaân môùi.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JEÂSUS LAØ MUØA XUAÂN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18178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82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Muøa xuaân ñeán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mang thanh bình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khaép nôi nôi.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JEÂSUS LAØ MUØA XUAÂN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40258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82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cho ngöôøi moät naêm môùi trong ôn laønh phöôùc haïnh an vui.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JEÂSUS LAØ MUØA XUAÂN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14092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JEÂSUS LAØ MUØA XUAÂN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71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Caàu xin naêm môùi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Cha ban phöôùc aân Thöôïng Thieân.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0576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</TotalTime>
  <Words>258</Words>
  <Application>Microsoft Office PowerPoint</Application>
  <PresentationFormat>On-screen Show (4:3)</PresentationFormat>
  <Paragraphs>44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Calibri</vt:lpstr>
      <vt:lpstr>Calibri Light</vt:lpstr>
      <vt:lpstr>HP-Bank</vt:lpstr>
      <vt:lpstr>Times New Roman</vt:lpstr>
      <vt:lpstr>VNI-Aptima</vt:lpstr>
      <vt:lpstr>VNI-Souvir</vt:lpstr>
      <vt:lpstr>3_Office Theme</vt:lpstr>
      <vt:lpstr>4_Office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5</cp:revision>
  <dcterms:created xsi:type="dcterms:W3CDTF">2014-03-10T04:11:05Z</dcterms:created>
  <dcterms:modified xsi:type="dcterms:W3CDTF">2015-02-24T01:23:09Z</dcterms:modified>
</cp:coreProperties>
</file>