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70" r:id="rId7"/>
    <p:sldId id="271" r:id="rId8"/>
    <p:sldId id="272" r:id="rId9"/>
    <p:sldId id="273" r:id="rId10"/>
    <p:sldId id="262" r:id="rId11"/>
    <p:sldId id="263" r:id="rId12"/>
    <p:sldId id="264" r:id="rId13"/>
    <p:sldId id="265" r:id="rId14"/>
    <p:sldId id="274" r:id="rId15"/>
    <p:sldId id="275" r:id="rId16"/>
    <p:sldId id="276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1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24/02/2015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63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24/02/2015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4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4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00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5" indent="-342905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0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7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–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BIEÄT THAÙNH CA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62521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XUAÂN ÑEÁN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BEÂN NHAØ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96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XUAÂN ÑEÁN BEÂN NHAØ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4553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Caønh ñaøo mong manh ñuøa theo gioù maây,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 xuaân vui töôi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löôùt beân hieân nhaø.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6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Traøn ngaäp vui töôi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muoân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hoa, gioù heo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maây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voâ nhaø.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XUAÂN ÑEÁN BEÂN NHAØ</a:t>
            </a:r>
          </a:p>
        </p:txBody>
      </p:sp>
    </p:spTree>
    <p:extLst>
      <p:ext uri="{BB962C8B-B14F-4D97-AF65-F5344CB8AC3E}">
        <p14:creationId xmlns:p14="http://schemas.microsoft.com/office/powerpoint/2010/main" val="39462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söï do nôi tay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Chuùa thoâi,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ban cho ngöôøi muøa xuaân töôi.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XUAÂN ÑEÁN BEÂN NHAØ</a:t>
            </a:r>
          </a:p>
        </p:txBody>
      </p:sp>
    </p:spTree>
    <p:extLst>
      <p:ext uri="{BB962C8B-B14F-4D97-AF65-F5344CB8AC3E}">
        <p14:creationId xmlns:p14="http://schemas.microsoft.com/office/powerpoint/2010/main" val="342075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laøm neân hoa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xuaân ñeå ngaùt höông, Chuùa ban cho trôøi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ñeïp moäng mô.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XUAÂN ÑEÁN BEÂN NHAØ</a:t>
            </a:r>
          </a:p>
        </p:txBody>
      </p:sp>
    </p:spTree>
    <p:extLst>
      <p:ext uri="{BB962C8B-B14F-4D97-AF65-F5344CB8AC3E}">
        <p14:creationId xmlns:p14="http://schemas.microsoft.com/office/powerpoint/2010/main" val="309583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Xin Cha, Ngaøi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phöôùc thieâng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con ñöôïc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xuaân hoaøi.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XUAÂN ÑEÁN BEÂN NHAØ</a:t>
            </a:r>
          </a:p>
        </p:txBody>
      </p:sp>
    </p:spTree>
    <p:extLst>
      <p:ext uri="{BB962C8B-B14F-4D97-AF65-F5344CB8AC3E}">
        <p14:creationId xmlns:p14="http://schemas.microsoft.com/office/powerpoint/2010/main" val="3695803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cho ñöôïc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may maén luoân,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caát tieáng ca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 xuaân.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XUAÂN ÑEÁN BEÂN NHAØ</a:t>
            </a:r>
          </a:p>
        </p:txBody>
      </p:sp>
    </p:spTree>
    <p:extLst>
      <p:ext uri="{BB962C8B-B14F-4D97-AF65-F5344CB8AC3E}">
        <p14:creationId xmlns:p14="http://schemas.microsoft.com/office/powerpoint/2010/main" val="1531689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 moät naêm troâi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thaät raát nhanh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muøa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xuaân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ñeán roài.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XUAÂN ÑEÁN BEÂN NHAØ</a:t>
            </a:r>
          </a:p>
        </p:txBody>
      </p:sp>
    </p:spTree>
    <p:extLst>
      <p:ext uri="{BB962C8B-B14F-4D97-AF65-F5344CB8AC3E}">
        <p14:creationId xmlns:p14="http://schemas.microsoft.com/office/powerpoint/2010/main" val="1613422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buoàn ñau xin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troâi theo thaùng naêm, caàu nguoàn phöôùc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XUAÂN ÑEÁN BEÂN NHAØ</a:t>
            </a:r>
          </a:p>
        </p:txBody>
      </p:sp>
    </p:spTree>
    <p:extLst>
      <p:ext uri="{BB962C8B-B14F-4D97-AF65-F5344CB8AC3E}">
        <p14:creationId xmlns:p14="http://schemas.microsoft.com/office/powerpoint/2010/main" val="1124014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XUAÂN ÑEÁN BEÂN NHAØ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4553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 ñaøn chim ñuøa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bay treân khoùm hoa,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baùo tin vui xuaân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beân hieân nhaø.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22430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Cöôøi ñuøa bay ñi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vang khaép nôi,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caâu ca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chuùc xuaân veà.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XUAÂN ÑEÁN BEÂN NHAØ</a:t>
            </a:r>
          </a:p>
        </p:txBody>
      </p:sp>
    </p:spTree>
    <p:extLst>
      <p:ext uri="{BB962C8B-B14F-4D97-AF65-F5344CB8AC3E}">
        <p14:creationId xmlns:p14="http://schemas.microsoft.com/office/powerpoint/2010/main" val="309408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ngöôøi vui xuaân trong caâu chuùc nhau, chuùc nhau caâu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thuaän hoøa an vui.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XUAÂN ÑEÁN BEÂN NHAØ</a:t>
            </a:r>
          </a:p>
        </p:txBody>
      </p:sp>
    </p:spTree>
    <p:extLst>
      <p:ext uri="{BB962C8B-B14F-4D97-AF65-F5344CB8AC3E}">
        <p14:creationId xmlns:p14="http://schemas.microsoft.com/office/powerpoint/2010/main" val="428086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ñöôïc theâm ôn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khi tuoåi cao,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ban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 ñôøi vui töôi.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XUAÂN ÑEÁN BEÂN NHAØ</a:t>
            </a:r>
          </a:p>
        </p:txBody>
      </p:sp>
    </p:spTree>
    <p:extLst>
      <p:ext uri="{BB962C8B-B14F-4D97-AF65-F5344CB8AC3E}">
        <p14:creationId xmlns:p14="http://schemas.microsoft.com/office/powerpoint/2010/main" val="235516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Xin Cha, Ngaøi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phöôùc thieâng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con ñöôïc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xuaân hoaøi.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XUAÂN ÑEÁN BEÂN NHAØ</a:t>
            </a:r>
          </a:p>
        </p:txBody>
      </p:sp>
    </p:spTree>
    <p:extLst>
      <p:ext uri="{BB962C8B-B14F-4D97-AF65-F5344CB8AC3E}">
        <p14:creationId xmlns:p14="http://schemas.microsoft.com/office/powerpoint/2010/main" val="188593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cho ñöôïc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may maén luoân,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caát tieáng ca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 xuaân.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XUAÂN ÑEÁN BEÂN NHAØ</a:t>
            </a:r>
          </a:p>
        </p:txBody>
      </p:sp>
    </p:spTree>
    <p:extLst>
      <p:ext uri="{BB962C8B-B14F-4D97-AF65-F5344CB8AC3E}">
        <p14:creationId xmlns:p14="http://schemas.microsoft.com/office/powerpoint/2010/main" val="13374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 moät naêm troâi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thaät raát nhanh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muøa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xuaân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ñeán roài.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XUAÂN ÑEÁN BEÂN NHAØ</a:t>
            </a:r>
          </a:p>
        </p:txBody>
      </p:sp>
    </p:spTree>
    <p:extLst>
      <p:ext uri="{BB962C8B-B14F-4D97-AF65-F5344CB8AC3E}">
        <p14:creationId xmlns:p14="http://schemas.microsoft.com/office/powerpoint/2010/main" val="399351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buoàn ñau xin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troâi theo thaùng naêm, caàu nguoàn phöôùc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XUAÂN ÑEÁN BEÂN NHAØ</a:t>
            </a:r>
          </a:p>
        </p:txBody>
      </p:sp>
    </p:spTree>
    <p:extLst>
      <p:ext uri="{BB962C8B-B14F-4D97-AF65-F5344CB8AC3E}">
        <p14:creationId xmlns:p14="http://schemas.microsoft.com/office/powerpoint/2010/main" val="61618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221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11</cp:revision>
  <dcterms:created xsi:type="dcterms:W3CDTF">2013-01-14T15:04:15Z</dcterms:created>
  <dcterms:modified xsi:type="dcterms:W3CDTF">2015-02-24T01:45:43Z</dcterms:modified>
</cp:coreProperties>
</file>