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063" y="1676948"/>
            <a:ext cx="65038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thaät vui khi môøi Chuùa xuaân voâ loøng, chính Jeâsus laø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5947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La…la…la…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8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laïi bao öôùc mô, cho loøng vang tieáng ca möøng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sang toâ thaém muoân caønh hoa mai vaøng tung caùnh röïc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muøa xuaân mô maøng aùnh leân huy hoaøng, chim löôïn bay vui chaøo ñoùn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thaät vui khi môøi Chuùa xuaân voâ loøng, chính Jeâsus laø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5947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La…la…la…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5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nay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nuùi soâng, khuyeân ngöôøi mau ñeán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7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tha heát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nhô cho loøng maõi maõi laø muøa xuaân.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9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coøn ñaâu bao ngaøy giaù baêng 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 maøn ñeâm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aùnh döông.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NGUOÀN VUI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4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2014-03-10T04:11:05Z</dcterms:created>
  <dcterms:modified xsi:type="dcterms:W3CDTF">2015-02-24T01:51:25Z</dcterms:modified>
</cp:coreProperties>
</file>