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27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collection\thiep tet tlh 2012\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2585"/>
          <a:stretch/>
        </p:blipFill>
        <p:spPr bwMode="auto">
          <a:xfrm rot="16200000" flipH="1" flipV="1">
            <a:off x="4191000" y="-3505200"/>
            <a:ext cx="76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collection\thiep tet tlh 2012\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04" b="29328"/>
          <a:stretch/>
        </p:blipFill>
        <p:spPr bwMode="auto">
          <a:xfrm flipH="1" flipV="1">
            <a:off x="685800" y="457200"/>
            <a:ext cx="647699" cy="7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collection\thiep tet tlh 2012\h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384" y="3962400"/>
            <a:ext cx="3355616" cy="28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collection\thiep tet tlh 2012\h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62" y="4572000"/>
            <a:ext cx="2665238" cy="2286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1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collection\thiep tet tlh 2012\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2585"/>
          <a:stretch/>
        </p:blipFill>
        <p:spPr bwMode="auto">
          <a:xfrm rot="16200000" flipH="1" flipV="1">
            <a:off x="4191000" y="1828801"/>
            <a:ext cx="76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collection\thiep tet tlh 2012\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04" b="29328"/>
          <a:stretch/>
        </p:blipFill>
        <p:spPr bwMode="auto">
          <a:xfrm flipH="1" flipV="1">
            <a:off x="7162800" y="5715000"/>
            <a:ext cx="647699" cy="7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E:\collection\thiep tet tlh 2012\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0"/>
            <a:ext cx="2819400" cy="24182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5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512802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VNI-Avo" pitchFamily="2" charset="0"/>
              </a:rPr>
              <a:t>TOÂN VINH CHUÙA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8938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prstClr val="black"/>
                </a:solidFill>
                <a:latin typeface="VNI-Avo" pitchFamily="2" charset="0"/>
              </a:rPr>
              <a:t>BIEÄT THAÙNH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3048000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4500" cmpd="dbl">
                  <a:solidFill>
                    <a:srgbClr val="C0504D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solidFill>
                  <a:srgbClr val="E81675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NI-Avo" pitchFamily="2" charset="0"/>
              </a:rPr>
              <a:t>UAÂN AN LAØNH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658" y="1708190"/>
            <a:ext cx="2467342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0" b="1" dirty="0">
                <a:ln w="24500" cmpd="dbl">
                  <a:solidFill>
                    <a:srgbClr val="C0504D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solidFill>
                  <a:srgbClr val="E81675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VNI-Allegie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83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8136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2</a:t>
            </a:r>
            <a:r>
              <a:rPr lang="en-US" sz="51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gioù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ñoäng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6612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maàm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4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, xuaân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vo" pitchFamily="2" charset="0"/>
            </a:endParaRP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ñieåm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loaïi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4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ñeïp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 i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ÑK: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saéc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hoa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muøa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6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7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3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8136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3</a:t>
            </a:r>
            <a:r>
              <a:rPr lang="en-US" sz="51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töôi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7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6612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loøng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vo" pitchFamily="2" charset="0"/>
            </a:endParaRP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9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1</a:t>
            </a:r>
            <a:r>
              <a:rPr lang="en-US" sz="51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thaém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töôi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nhieâu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muøa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4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troïn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 i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ÑK: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saéc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hoa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muøa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0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1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2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6612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huy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hoaøng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naéng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3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moäng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thanh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0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ngaäp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</a:p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tieáng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ca.</a:t>
            </a:r>
          </a:p>
        </p:txBody>
      </p:sp>
    </p:spTree>
    <p:extLst>
      <p:ext uri="{BB962C8B-B14F-4D97-AF65-F5344CB8AC3E}">
        <p14:creationId xmlns:p14="http://schemas.microsoft.com/office/powerpoint/2010/main" val="17720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 i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ÑK: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chaøo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saéc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hoa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5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muøa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daân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2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löøng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ñoùn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0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5943600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IEÄT THAÙNH 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197769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vo" pitchFamily="2" charset="0"/>
              </a:rPr>
              <a:t>UAÂN AN LAØNH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689937"/>
            <a:ext cx="94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3615" y="5867400"/>
            <a:ext cx="9044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>
                  <a:solidFill>
                    <a:srgbClr val="C0504D">
                      <a:lumMod val="20000"/>
                      <a:lumOff val="80000"/>
                    </a:srgbClr>
                  </a:solidFill>
                </a:ln>
                <a:solidFill>
                  <a:srgbClr val="E81675"/>
                </a:solidFill>
                <a:latin typeface="VNI-Allegie" pitchFamily="2" charset="0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737479"/>
            <a:ext cx="8922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xuaân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laønh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v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356</Words>
  <Application>Microsoft Office PowerPoint</Application>
  <PresentationFormat>On-screen Show 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VNI-Allegie</vt:lpstr>
      <vt:lpstr>VNI-Avo</vt:lpstr>
      <vt:lpstr>5_Office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2012-03-03T08:27:31Z</dcterms:created>
  <dcterms:modified xsi:type="dcterms:W3CDTF">2015-02-24T01:53:35Z</dcterms:modified>
</cp:coreProperties>
</file>