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146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THÔØ LAÏY CHUÙA, </a:t>
            </a:r>
            <a:br>
              <a:rPr lang="en-US" sz="7200"/>
            </a:br>
            <a:r>
              <a:rPr lang="en-US" sz="7200"/>
              <a:t>ÑAÁNG LINH NAÊNG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TOÂN VINH CHUÙA – THAÙNH CA 2</a:t>
            </a:r>
            <a:endParaRPr lang="en-US" sz="3600" b="1">
              <a:effectLst>
                <a:glow rad="127000">
                  <a:schemeClr val="bg1"/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5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Thôø laïy Chuùa, </a:t>
            </a:r>
            <a:br>
              <a:rPr lang="en-US"/>
            </a:br>
            <a:r>
              <a:rPr lang="en-US"/>
              <a:t>Ñaáng luoân ñem </a:t>
            </a:r>
            <a:br>
              <a:rPr lang="en-US"/>
            </a:br>
            <a:r>
              <a:rPr lang="en-US"/>
              <a:t>muoân söï hieäp laïi </a:t>
            </a:r>
            <a:br>
              <a:rPr lang="en-US"/>
            </a:br>
            <a:r>
              <a:rPr lang="en-US"/>
              <a:t>laøm lôïi ích ngöôi.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3272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töø daãn daét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ngöôi</a:t>
            </a:r>
            <a:r>
              <a:rPr lang="en-US"/>
              <a:t>, ban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löïc </a:t>
            </a:r>
            <a:r>
              <a:rPr lang="en-US"/>
              <a:t>doài daøo </a:t>
            </a:r>
            <a:r>
              <a:rPr lang="en-US" smtClean="0"/>
              <a:t>ñôøi </a:t>
            </a:r>
            <a:br>
              <a:rPr lang="en-US" smtClean="0"/>
            </a:br>
            <a:r>
              <a:rPr lang="en-US" smtClean="0"/>
              <a:t>ngöôi </a:t>
            </a:r>
            <a:r>
              <a:rPr lang="en-US"/>
              <a:t>thaém töôi.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42381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côn nguy bieán Ngaøi giô tay che </a:t>
            </a:r>
            <a:br>
              <a:rPr lang="en-US"/>
            </a:br>
            <a:r>
              <a:rPr lang="en-US"/>
              <a:t>ngöôi moïi chieàu.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14100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Döôøng gaø meï </a:t>
            </a:r>
            <a:br>
              <a:rPr lang="en-US"/>
            </a:br>
            <a:r>
              <a:rPr lang="en-US"/>
              <a:t>che con khoûi </a:t>
            </a:r>
            <a:br>
              <a:rPr lang="en-US"/>
            </a:br>
            <a:r>
              <a:rPr lang="en-US"/>
              <a:t>chim dieàu.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8560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Thôø laïy Chuùa, </a:t>
            </a:r>
            <a:br>
              <a:rPr lang="en-US"/>
            </a:br>
            <a:r>
              <a:rPr lang="en-US"/>
              <a:t>Ñaáng ban ngöôi </a:t>
            </a:r>
            <a:br>
              <a:rPr lang="en-US"/>
            </a:br>
            <a:r>
              <a:rPr lang="en-US"/>
              <a:t>voâ luaän ñòa vò naøo </a:t>
            </a:r>
            <a:br>
              <a:rPr lang="en-US"/>
            </a:br>
            <a:r>
              <a:rPr lang="en-US"/>
              <a:t>may maén luoân.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29495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Haèng ngaøy cöù </a:t>
            </a:r>
            <a:br>
              <a:rPr lang="en-US"/>
            </a:br>
            <a:r>
              <a:rPr lang="en-US"/>
              <a:t>ñieåm trang ngöôi </a:t>
            </a:r>
            <a:br>
              <a:rPr lang="en-US"/>
            </a:br>
            <a:r>
              <a:rPr lang="en-US"/>
              <a:t>do ôn laønh töø trôøi </a:t>
            </a:r>
            <a:br>
              <a:rPr lang="en-US"/>
            </a:br>
            <a:r>
              <a:rPr lang="en-US"/>
              <a:t>cao ñoå tuoân.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39683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ngöôi suy nghó Quyeàn naêng Thaùnh Chuùa cao laï luøng.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34078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loøng ngöôi </a:t>
            </a:r>
            <a:br>
              <a:rPr lang="en-US"/>
            </a:br>
            <a:r>
              <a:rPr lang="en-US"/>
              <a:t>neân vui veû </a:t>
            </a:r>
            <a:br>
              <a:rPr lang="en-US"/>
            </a:br>
            <a:r>
              <a:rPr lang="en-US"/>
              <a:t>voâ cuøng.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17893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Thôø laïy Chuùa, </a:t>
            </a:r>
            <a:br>
              <a:rPr lang="en-US"/>
            </a:br>
            <a:r>
              <a:rPr lang="en-US"/>
              <a:t>hôõi caû linh hoàn </a:t>
            </a:r>
            <a:br>
              <a:rPr lang="en-US"/>
            </a:br>
            <a:r>
              <a:rPr lang="en-US"/>
              <a:t>cuøng moïi ñieàu chi </a:t>
            </a:r>
            <a:br>
              <a:rPr lang="en-US"/>
            </a:br>
            <a:r>
              <a:rPr lang="en-US"/>
              <a:t>trong chính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22463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Naày toaøn theå chuùng </a:t>
            </a:r>
            <a:br>
              <a:rPr lang="en-US"/>
            </a:br>
            <a:r>
              <a:rPr lang="en-US"/>
              <a:t>sinh mau tung hoâ </a:t>
            </a:r>
            <a:br>
              <a:rPr lang="en-US"/>
            </a:br>
            <a:r>
              <a:rPr lang="en-US"/>
              <a:t>thôø phöôïng danh </a:t>
            </a:r>
            <a:br>
              <a:rPr lang="en-US"/>
            </a:br>
            <a:r>
              <a:rPr lang="en-US"/>
              <a:t>Gieâ-hoâ-va!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27170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Thôø laïy Chuùa, </a:t>
            </a:r>
            <a:br>
              <a:rPr lang="en-US"/>
            </a:br>
            <a:r>
              <a:rPr lang="en-US"/>
              <a:t>Ñaáng linh naêng, </a:t>
            </a:r>
            <a:br>
              <a:rPr lang="en-US"/>
            </a:br>
            <a:r>
              <a:rPr lang="en-US"/>
              <a:t>Vua vinh dieäu taïo </a:t>
            </a:r>
            <a:br>
              <a:rPr lang="en-US"/>
            </a:br>
            <a:r>
              <a:rPr lang="en-US"/>
              <a:t>vaïn vaät chuùng daân!</a:t>
            </a:r>
          </a:p>
        </p:txBody>
      </p:sp>
    </p:spTree>
    <p:extLst>
      <p:ext uri="{BB962C8B-B14F-4D97-AF65-F5344CB8AC3E}">
        <p14:creationId xmlns:p14="http://schemas.microsoft.com/office/powerpoint/2010/main" val="31561146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muoân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daân thaùnh </a:t>
            </a:r>
            <a:r>
              <a:rPr lang="en-US"/>
              <a:t>ñoàng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thanh </a:t>
            </a:r>
            <a:r>
              <a:rPr lang="en-US"/>
              <a:t>hoâ, </a:t>
            </a:r>
            <a:r>
              <a:rPr lang="en-US" smtClean="0"/>
              <a:t>“</a:t>
            </a:r>
            <a:r>
              <a:rPr lang="en-US"/>
              <a:t>A-men”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raäp </a:t>
            </a:r>
            <a:r>
              <a:rPr lang="en-US"/>
              <a:t>raøng.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317040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Thôø laïy Vua </a:t>
            </a:r>
            <a:br>
              <a:rPr lang="en-US"/>
            </a:br>
            <a:r>
              <a:rPr lang="en-US"/>
              <a:t>muoân vua caùch </a:t>
            </a:r>
            <a:br>
              <a:rPr lang="en-US"/>
            </a:br>
            <a:r>
              <a:rPr lang="en-US"/>
              <a:t>haân hoan.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12959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Naày hoàn hôõi, </a:t>
            </a:r>
            <a:br>
              <a:rPr lang="en-US"/>
            </a:br>
            <a:r>
              <a:rPr lang="en-US"/>
              <a:t>khaù ca khen Ngaøi, </a:t>
            </a:r>
            <a:br>
              <a:rPr lang="en-US"/>
            </a:br>
            <a:r>
              <a:rPr lang="en-US"/>
              <a:t>laø nguoàn löïc löôïng, </a:t>
            </a:r>
            <a:br>
              <a:rPr lang="en-US"/>
            </a:br>
            <a:r>
              <a:rPr lang="en-US"/>
              <a:t>soâng cöùu aân!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11354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Toân vinh danh Chuùa, </a:t>
            </a:r>
            <a:br>
              <a:rPr lang="en-US"/>
            </a:br>
            <a:r>
              <a:rPr lang="en-US"/>
              <a:t>ñoàng taâm maõi troãi </a:t>
            </a:r>
            <a:br>
              <a:rPr lang="en-US"/>
            </a:br>
            <a:r>
              <a:rPr lang="en-US"/>
              <a:t>khuùc kim caàm.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29068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ngôïi </a:t>
            </a:r>
            <a:br>
              <a:rPr lang="en-US"/>
            </a:br>
            <a:r>
              <a:rPr lang="en-US"/>
              <a:t>Ba Ngoâi nhaân aùi </a:t>
            </a:r>
            <a:br>
              <a:rPr lang="en-US"/>
            </a:br>
            <a:r>
              <a:rPr lang="en-US"/>
              <a:t>chí thaâm.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26396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Thôø laïy Chuùa, Ñaáng ñang cai trò vaïn vaät, thaät khoân ngoan </a:t>
            </a:r>
            <a:br>
              <a:rPr lang="en-US"/>
            </a:br>
            <a:r>
              <a:rPr lang="en-US"/>
              <a:t>quaûng thoâng.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33997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duøng caùnh chim öng naâng ngöôi, </a:t>
            </a:r>
            <a:br>
              <a:rPr lang="en-US"/>
            </a:br>
            <a:r>
              <a:rPr lang="en-US"/>
              <a:t>ban ñieàu cao hôn </a:t>
            </a:r>
            <a:br>
              <a:rPr lang="en-US"/>
            </a:br>
            <a:r>
              <a:rPr lang="en-US"/>
              <a:t>ngöôi öôùc mong.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17051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nhu yeáu </a:t>
            </a:r>
            <a:br>
              <a:rPr lang="en-US"/>
            </a:br>
            <a:r>
              <a:rPr lang="en-US"/>
              <a:t>Ngaøi haèng ban cho khoâng dieân trì.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11142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Ngaøi thaät </a:t>
            </a:r>
            <a:br>
              <a:rPr lang="en-US"/>
            </a:br>
            <a:r>
              <a:rPr lang="en-US"/>
              <a:t>ngöôi khoâng </a:t>
            </a:r>
            <a:br>
              <a:rPr lang="en-US"/>
            </a:br>
            <a:r>
              <a:rPr lang="en-US"/>
              <a:t>theå am tri.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2 – THÔØ LAÏY CHUÙA, ÑAÁNG LINH NAÊNG</a:t>
            </a:r>
          </a:p>
        </p:txBody>
      </p:sp>
    </p:spTree>
    <p:extLst>
      <p:ext uri="{BB962C8B-B14F-4D97-AF65-F5344CB8AC3E}">
        <p14:creationId xmlns:p14="http://schemas.microsoft.com/office/powerpoint/2010/main" val="382059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319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23</cp:revision>
  <dcterms:created xsi:type="dcterms:W3CDTF">2011-09-10T08:14:59Z</dcterms:created>
  <dcterms:modified xsi:type="dcterms:W3CDTF">2013-11-18T05:08:17Z</dcterms:modified>
</cp:coreProperties>
</file>