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6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0048" y="1764792"/>
            <a:ext cx="6005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NGÔÏI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GIEÂ-HOÂ-VA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4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TOÂN VINH CHUÙA – THAÙNH CA 3</a:t>
            </a:r>
          </a:p>
        </p:txBody>
      </p:sp>
    </p:spTree>
    <p:extLst>
      <p:ext uri="{BB962C8B-B14F-4D97-AF65-F5344CB8AC3E}">
        <p14:creationId xmlns:p14="http://schemas.microsoft.com/office/powerpoint/2010/main" val="15395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theä tuyeân nhaân danh thaùnh, laø lôøi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tin saét ñinh. </a:t>
            </a:r>
          </a:p>
        </p:txBody>
      </p:sp>
    </p:spTree>
    <p:extLst>
      <p:ext uri="{BB962C8B-B14F-4D97-AF65-F5344CB8AC3E}">
        <p14:creationId xmlns:p14="http://schemas.microsoft.com/office/powerpoint/2010/main" val="1284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chim öng kia giöông caùnh vöïc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leân thieân ñình. </a:t>
            </a:r>
          </a:p>
        </p:txBody>
      </p:sp>
    </p:spTree>
    <p:extLst>
      <p:ext uri="{BB962C8B-B14F-4D97-AF65-F5344CB8AC3E}">
        <p14:creationId xmlns:p14="http://schemas.microsoft.com/office/powerpoint/2010/main" val="323793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ñoù yeát baùi Thaùnh nhan, toân thôø quyeàn pheùp thieân thöôïng. </a:t>
            </a:r>
          </a:p>
        </p:txBody>
      </p:sp>
    </p:spTree>
    <p:extLst>
      <p:ext uri="{BB962C8B-B14F-4D97-AF65-F5344CB8AC3E}">
        <p14:creationId xmlns:p14="http://schemas.microsoft.com/office/powerpoint/2010/main" val="282571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ca khen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choùi saùng,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coõi mieân tröôøng.</a:t>
            </a:r>
          </a:p>
        </p:txBody>
      </p:sp>
    </p:spTree>
    <p:extLst>
      <p:ext uri="{BB962C8B-B14F-4D97-AF65-F5344CB8AC3E}">
        <p14:creationId xmlns:p14="http://schemas.microsoft.com/office/powerpoint/2010/main" val="202408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muoân tinh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ñaéc thaéng, taï ôn Ba Ngoâi thaùnh thay. </a:t>
            </a:r>
          </a:p>
        </p:txBody>
      </p:sp>
    </p:spTree>
    <p:extLst>
      <p:ext uri="{BB962C8B-B14F-4D97-AF65-F5344CB8AC3E}">
        <p14:creationId xmlns:p14="http://schemas.microsoft.com/office/powerpoint/2010/main" val="999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Cha, Con,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khuùc traàm thaêng, chuùc toân ñeâm ngaøy. </a:t>
            </a:r>
          </a:p>
        </p:txBody>
      </p:sp>
    </p:spTree>
    <p:extLst>
      <p:ext uri="{BB962C8B-B14F-4D97-AF65-F5344CB8AC3E}">
        <p14:creationId xmlns:p14="http://schemas.microsoft.com/office/powerpoint/2010/main" val="166163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AÙp-ra-ham,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toâi, toâi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AÙp-ra-ham. </a:t>
            </a:r>
          </a:p>
        </p:txBody>
      </p:sp>
    </p:spTree>
    <p:extLst>
      <p:ext uri="{BB962C8B-B14F-4D97-AF65-F5344CB8AC3E}">
        <p14:creationId xmlns:p14="http://schemas.microsoft.com/office/powerpoint/2010/main" val="295848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ca Ba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voâ ñoái,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duõng uy sieâu phaøm.</a:t>
            </a:r>
          </a:p>
        </p:txBody>
      </p:sp>
    </p:spTree>
    <p:extLst>
      <p:ext uri="{BB962C8B-B14F-4D97-AF65-F5344CB8AC3E}">
        <p14:creationId xmlns:p14="http://schemas.microsoft.com/office/powerpoint/2010/main" val="28806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Gieâ-hoâ-va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Ñeá, laø Chaân Chuùa AÙp-ra-ham.</a:t>
            </a:r>
          </a:p>
        </p:txBody>
      </p:sp>
    </p:spTree>
    <p:extLst>
      <p:ext uri="{BB962C8B-B14F-4D97-AF65-F5344CB8AC3E}">
        <p14:creationId xmlns:p14="http://schemas.microsoft.com/office/powerpoint/2010/main" val="1816303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xöa cho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vónh vieãn ñoäc toân,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baùc aùi, sieâu phaøm.</a:t>
            </a:r>
          </a:p>
        </p:txBody>
      </p:sp>
    </p:spTree>
    <p:extLst>
      <p:ext uri="{BB962C8B-B14F-4D97-AF65-F5344CB8AC3E}">
        <p14:creationId xmlns:p14="http://schemas.microsoft.com/office/powerpoint/2010/main" val="39378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ñaát thaûy thaûy chöùng minh: Töï höõu vónh höõu duy Ngaøi.</a:t>
            </a:r>
          </a:p>
        </p:txBody>
      </p:sp>
    </p:spTree>
    <p:extLst>
      <p:ext uri="{BB962C8B-B14F-4D97-AF65-F5344CB8AC3E}">
        <p14:creationId xmlns:p14="http://schemas.microsoft.com/office/powerpoint/2010/main" val="17582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Quyø ñaây, toâi tung hoâ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Chí Thaùnh,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laâu daøi!</a:t>
            </a:r>
          </a:p>
        </p:txBody>
      </p:sp>
    </p:spTree>
    <p:extLst>
      <p:ext uri="{BB962C8B-B14F-4D97-AF65-F5344CB8AC3E}">
        <p14:creationId xmlns:p14="http://schemas.microsoft.com/office/powerpoint/2010/main" val="40498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Gieâ-hoâ-va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Ñeá, nhôø leänh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 minh Chuùa ban.</a:t>
            </a:r>
          </a:p>
        </p:txBody>
      </p:sp>
    </p:spTree>
    <p:extLst>
      <p:ext uri="{BB962C8B-B14F-4D97-AF65-F5344CB8AC3E}">
        <p14:creationId xmlns:p14="http://schemas.microsoft.com/office/powerpoint/2010/main" val="9603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toâi xa nhaân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thöôïng thieân,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vui nheï nhaøng.</a:t>
            </a:r>
          </a:p>
        </p:txBody>
      </p:sp>
    </p:spTree>
    <p:extLst>
      <p:ext uri="{BB962C8B-B14F-4D97-AF65-F5344CB8AC3E}">
        <p14:creationId xmlns:p14="http://schemas.microsoft.com/office/powerpoint/2010/main" val="28703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Keå phuù quyù thaûy aûo khoâng, choïn phaàn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sôû höõu duy Ngaøi.</a:t>
            </a:r>
          </a:p>
        </p:txBody>
      </p:sp>
    </p:spTree>
    <p:extLst>
      <p:ext uri="{BB962C8B-B14F-4D97-AF65-F5344CB8AC3E}">
        <p14:creationId xmlns:p14="http://schemas.microsoft.com/office/powerpoint/2010/main" val="317235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 – NGÔÏI GIEÂ-HOÂ-VA THAÙNH ÑEÁ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33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khieân che thaân,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caây thaùp ngaû boùng,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ñôõ che toâi hoaøi.</a:t>
            </a:r>
          </a:p>
        </p:txBody>
      </p:sp>
    </p:spTree>
    <p:extLst>
      <p:ext uri="{BB962C8B-B14F-4D97-AF65-F5344CB8AC3E}">
        <p14:creationId xmlns:p14="http://schemas.microsoft.com/office/powerpoint/2010/main" val="16429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228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2013-10-19T02:34:05Z</dcterms:created>
  <dcterms:modified xsi:type="dcterms:W3CDTF">2013-11-18T05:08:41Z</dcterms:modified>
</cp:coreProperties>
</file>