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1" r:id="rId6"/>
    <p:sldId id="260" r:id="rId7"/>
    <p:sldId id="284" r:id="rId8"/>
    <p:sldId id="285" r:id="rId9"/>
    <p:sldId id="264" r:id="rId10"/>
    <p:sldId id="286" r:id="rId11"/>
    <p:sldId id="287" r:id="rId12"/>
    <p:sldId id="267" r:id="rId13"/>
    <p:sldId id="288" r:id="rId14"/>
    <p:sldId id="289" r:id="rId15"/>
    <p:sldId id="270" r:id="rId16"/>
    <p:sldId id="290" r:id="rId17"/>
    <p:sldId id="291" r:id="rId18"/>
    <p:sldId id="273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" y="1981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HA-LEÂ-LU-GIA!</a:t>
            </a:r>
          </a:p>
          <a:p>
            <a:r>
              <a:rPr lang="en-US"/>
              <a:t>VINH DANH</a:t>
            </a:r>
            <a:br>
              <a:rPr lang="en-US"/>
            </a:br>
            <a:r>
              <a:rPr lang="en-US"/>
              <a:t>NGAØI!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4</a:t>
            </a:r>
          </a:p>
        </p:txBody>
      </p:sp>
    </p:spTree>
    <p:extLst>
      <p:ext uri="{BB962C8B-B14F-4D97-AF65-F5344CB8AC3E}">
        <p14:creationId xmlns:p14="http://schemas.microsoft.com/office/powerpoint/2010/main" val="45627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>Nguyeän ñöôïc yeâu </a:t>
            </a:r>
            <a:br>
              <a:rPr lang="en-US"/>
            </a:br>
            <a:r>
              <a:rPr lang="en-US"/>
              <a:t>Chuùa theâm leân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5835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Loøng naøy môø mòt </a:t>
            </a:r>
            <a:br>
              <a:rPr lang="en-US"/>
            </a:br>
            <a:r>
              <a:rPr lang="en-US"/>
              <a:t>nhö ñeâm toái,</a:t>
            </a:r>
            <a:br>
              <a:rPr lang="en-US"/>
            </a:br>
            <a:r>
              <a:rPr lang="en-US"/>
              <a:t>Cha laáy linh quang </a:t>
            </a:r>
            <a:br>
              <a:rPr lang="en-US"/>
            </a:br>
            <a:r>
              <a:rPr lang="en-US"/>
              <a:t>soi raïng ngôøi.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8783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/>
            </a:r>
            <a:br>
              <a:rPr lang="en-US"/>
            </a:br>
            <a:r>
              <a:rPr lang="en-US"/>
              <a:t>A-men, chuùng toâi </a:t>
            </a:r>
            <a:br>
              <a:rPr lang="en-US"/>
            </a:br>
            <a:r>
              <a:rPr lang="en-US"/>
              <a:t>toân thôø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11575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>Nguyeän ñöôïc yeâu </a:t>
            </a:r>
            <a:br>
              <a:rPr lang="en-US"/>
            </a:br>
            <a:r>
              <a:rPr lang="en-US"/>
              <a:t>Chuùa theâm leân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18622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Ngaøi hieän dieän </a:t>
            </a:r>
            <a:br>
              <a:rPr lang="en-US"/>
            </a:br>
            <a:r>
              <a:rPr lang="en-US"/>
              <a:t>lôøi xöa tuyeân aán,</a:t>
            </a:r>
            <a:br>
              <a:rPr lang="en-US"/>
            </a:br>
            <a:r>
              <a:rPr lang="en-US"/>
              <a:t>ñau khoå lui xa </a:t>
            </a:r>
            <a:br>
              <a:rPr lang="en-US"/>
            </a:br>
            <a:r>
              <a:rPr lang="en-US"/>
              <a:t>khi Ngaøi gaàn.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3452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/>
            </a:r>
            <a:br>
              <a:rPr lang="en-US"/>
            </a:br>
            <a:r>
              <a:rPr lang="en-US"/>
              <a:t>A-men, chuùng toâi </a:t>
            </a:r>
            <a:br>
              <a:rPr lang="en-US"/>
            </a:br>
            <a:r>
              <a:rPr lang="en-US"/>
              <a:t>toân thôø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26117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>Nguyeän ñöôïc yeâu </a:t>
            </a:r>
            <a:br>
              <a:rPr lang="en-US"/>
            </a:br>
            <a:r>
              <a:rPr lang="en-US"/>
              <a:t>Chuùa theâm leân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7937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Ngaøi ñònh ngaøy </a:t>
            </a:r>
            <a:br>
              <a:rPr lang="en-US"/>
            </a:br>
            <a:r>
              <a:rPr lang="en-US"/>
              <a:t>ñaïi ban aân thöôûng,</a:t>
            </a:r>
            <a:br>
              <a:rPr lang="en-US"/>
            </a:br>
            <a:r>
              <a:rPr lang="en-US"/>
              <a:t>phu phæ chuùng toâi </a:t>
            </a:r>
            <a:br>
              <a:rPr lang="en-US"/>
            </a:br>
            <a:r>
              <a:rPr lang="en-US"/>
              <a:t>trong moïi ñöôøng.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9114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/>
            </a:r>
            <a:br>
              <a:rPr lang="en-US"/>
            </a:br>
            <a:r>
              <a:rPr lang="en-US"/>
              <a:t>A-men, chuùng toâi </a:t>
            </a:r>
            <a:br>
              <a:rPr lang="en-US"/>
            </a:br>
            <a:r>
              <a:rPr lang="en-US"/>
              <a:t>toân thôø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10760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>Nguyeän ñöôïc yeâu </a:t>
            </a:r>
            <a:br>
              <a:rPr lang="en-US"/>
            </a:br>
            <a:r>
              <a:rPr lang="en-US"/>
              <a:t>Chuùa theâm leân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3029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Laïy Thaàn ñôøi ñôøi </a:t>
            </a:r>
            <a:br>
              <a:rPr lang="en-US"/>
            </a:br>
            <a:r>
              <a:rPr lang="en-US"/>
              <a:t>ban aân phöôùc, </a:t>
            </a:r>
            <a:br>
              <a:rPr lang="en-US"/>
            </a:br>
            <a:r>
              <a:rPr lang="en-US"/>
              <a:t>ai coù theå ca </a:t>
            </a:r>
            <a:br>
              <a:rPr lang="en-US"/>
            </a:br>
            <a:r>
              <a:rPr lang="en-US"/>
              <a:t>khen cho ñöôïc?</a:t>
            </a:r>
          </a:p>
        </p:txBody>
      </p:sp>
    </p:spTree>
    <p:extLst>
      <p:ext uri="{BB962C8B-B14F-4D97-AF65-F5344CB8AC3E}">
        <p14:creationId xmlns:p14="http://schemas.microsoft.com/office/powerpoint/2010/main" val="28703275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/>
            </a:r>
            <a:br>
              <a:rPr lang="en-US"/>
            </a:br>
            <a:r>
              <a:rPr lang="en-US"/>
              <a:t>A-men, chuùng toâi </a:t>
            </a:r>
            <a:br>
              <a:rPr lang="en-US"/>
            </a:br>
            <a:r>
              <a:rPr lang="en-US"/>
              <a:t>toân thôø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17072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>Nguyeän ñöôïc yeâu </a:t>
            </a:r>
            <a:br>
              <a:rPr lang="en-US"/>
            </a:br>
            <a:r>
              <a:rPr lang="en-US"/>
              <a:t>Chuùa theâm leân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30642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Ñaïo töø loøng Ngaøi </a:t>
            </a:r>
            <a:br>
              <a:rPr lang="en-US"/>
            </a:br>
            <a:r>
              <a:rPr lang="en-US"/>
              <a:t>xöa ban phaùt, </a:t>
            </a:r>
            <a:br>
              <a:rPr lang="en-US"/>
            </a:br>
            <a:r>
              <a:rPr lang="en-US"/>
              <a:t>taâm chuùng toâi nay </a:t>
            </a:r>
            <a:br>
              <a:rPr lang="en-US"/>
            </a:br>
            <a:r>
              <a:rPr lang="en-US"/>
              <a:t>nghe thoâng ñaït.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25538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/>
            </a:r>
            <a:br>
              <a:rPr lang="en-US"/>
            </a:br>
            <a:r>
              <a:rPr lang="en-US"/>
              <a:t>A-men, chuùng toâi </a:t>
            </a:r>
            <a:br>
              <a:rPr lang="en-US"/>
            </a:br>
            <a:r>
              <a:rPr lang="en-US"/>
              <a:t>toân thôø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32980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>Nguyeän ñöôïc yeâu </a:t>
            </a:r>
            <a:br>
              <a:rPr lang="en-US"/>
            </a:br>
            <a:r>
              <a:rPr lang="en-US"/>
              <a:t>Chuùa theâm leân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18856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Vì toäi ngöôøi Ngaøi  daâng sinh teá, </a:t>
            </a:r>
            <a:br>
              <a:rPr lang="en-US"/>
            </a:br>
            <a:r>
              <a:rPr lang="en-US"/>
              <a:t>coâng giaù traû xong </a:t>
            </a:r>
            <a:br>
              <a:rPr lang="en-US"/>
            </a:br>
            <a:r>
              <a:rPr lang="en-US"/>
              <a:t>xuoâi moïi beà.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29685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Vinh danh </a:t>
            </a:r>
            <a:r>
              <a:rPr lang="en-US" smtClean="0"/>
              <a:t>Ngaøi! </a:t>
            </a:r>
            <a:r>
              <a:rPr lang="en-US"/>
              <a:t/>
            </a:r>
            <a:br>
              <a:rPr lang="en-US"/>
            </a:br>
            <a:r>
              <a:rPr lang="en-US"/>
              <a:t>A-men, chuùng toâi </a:t>
            </a:r>
            <a:br>
              <a:rPr lang="en-US"/>
            </a:br>
            <a:r>
              <a:rPr lang="en-US"/>
              <a:t>toân thôø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 – HA-LEÂ-LU-GIA! VINH DANH NGAØI!</a:t>
            </a:r>
          </a:p>
        </p:txBody>
      </p:sp>
    </p:spTree>
    <p:extLst>
      <p:ext uri="{BB962C8B-B14F-4D97-AF65-F5344CB8AC3E}">
        <p14:creationId xmlns:p14="http://schemas.microsoft.com/office/powerpoint/2010/main" val="12573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247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2011-09-10T08:48:35Z</dcterms:created>
  <dcterms:modified xsi:type="dcterms:W3CDTF">2013-11-18T05:08:59Z</dcterms:modified>
</cp:coreProperties>
</file>