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  <p:sldMasterId id="2147483664" r:id="rId2"/>
  </p:sldMasterIdLst>
  <p:handoutMasterIdLst>
    <p:handoutMasterId r:id="rId12"/>
  </p:handoutMasterIdLst>
  <p:sldIdLst>
    <p:sldId id="257" r:id="rId3"/>
    <p:sldId id="258" r:id="rId4"/>
    <p:sldId id="261" r:id="rId5"/>
    <p:sldId id="260" r:id="rId6"/>
    <p:sldId id="264" r:id="rId7"/>
    <p:sldId id="266" r:id="rId8"/>
    <p:sldId id="268" r:id="rId9"/>
    <p:sldId id="270" r:id="rId10"/>
    <p:sldId id="272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14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2508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6CC879-4FBF-4D77-B1A1-EE2E8F795C35}" type="datetimeFigureOut">
              <a:rPr lang="en-US" smtClean="0"/>
              <a:t>18/11/2013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656297-EB50-4579-9A2B-D3FC74569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5995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E17E9-7ACD-4AD4-8D41-070106C7D3E3}" type="datetimeFigureOut">
              <a:rPr lang="en-US" smtClean="0"/>
              <a:t>18/11/2013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50893-2BB8-4FE6-B0C1-FFB6618CD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800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E17E9-7ACD-4AD4-8D41-070106C7D3E3}" type="datetimeFigureOut">
              <a:rPr lang="en-US" smtClean="0"/>
              <a:t>18/11/2013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50893-2BB8-4FE6-B0C1-FFB6618CD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845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E17E9-7ACD-4AD4-8D41-070106C7D3E3}" type="datetimeFigureOut">
              <a:rPr lang="en-US" smtClean="0"/>
              <a:t>18/11/2013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50893-2BB8-4FE6-B0C1-FFB6618CD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789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E17E9-7ACD-4AD4-8D41-070106C7D3E3}" type="datetimeFigureOut">
              <a:rPr lang="en-US" smtClean="0"/>
              <a:t>18/11/2013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50893-2BB8-4FE6-B0C1-FFB6618CD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284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20800" y="2057400"/>
            <a:ext cx="78359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80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sz="7200"/>
              <a:t>MUOÂN DAÂN </a:t>
            </a:r>
            <a:br>
              <a:rPr lang="en-US" sz="7200"/>
            </a:br>
            <a:r>
              <a:rPr lang="en-US" sz="7200"/>
              <a:t>TREÂN HOAØN CAÀU</a:t>
            </a:r>
          </a:p>
          <a:p>
            <a:r>
              <a:rPr lang="en-US" sz="7200"/>
              <a:t>NEÂN CA XÖÔÙNG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12700" y="53340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 b="1">
                <a:effectLst>
                  <a:glow rad="127000">
                    <a:schemeClr val="bg1"/>
                  </a:glow>
                </a:effectLst>
                <a:latin typeface="VNI-Garam" panose="020B7200000000000000" pitchFamily="34" charset="0"/>
              </a:defRPr>
            </a:lvl1pPr>
          </a:lstStyle>
          <a:p>
            <a:r>
              <a:rPr lang="en-US"/>
              <a:t>TOÂN VINH CHUÙA – THAÙNH CA 5</a:t>
            </a:r>
          </a:p>
        </p:txBody>
      </p:sp>
    </p:spTree>
    <p:extLst>
      <p:ext uri="{BB962C8B-B14F-4D97-AF65-F5344CB8AC3E}">
        <p14:creationId xmlns:p14="http://schemas.microsoft.com/office/powerpoint/2010/main" val="7527237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Tc 5 – Muoân Daân Treân Hoaøn Caàu Neân Ca Xöôùng</a:t>
            </a:r>
            <a:endParaRPr lang="en-US" sz="3600" b="1" spc="-150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HP-Amazone" panose="020B06030503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70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1. </a:t>
            </a:r>
            <a:r>
              <a:rPr lang="en-US"/>
              <a:t>Muoân daân treân hoaøn caàu neân ca xöôùng, </a:t>
            </a:r>
            <a:br>
              <a:rPr lang="en-US"/>
            </a:br>
            <a:r>
              <a:rPr lang="en-US"/>
              <a:t>chuùc taùn Chuùa Cha, thaät thoaû thích thay!</a:t>
            </a:r>
          </a:p>
        </p:txBody>
      </p:sp>
    </p:spTree>
    <p:extLst>
      <p:ext uri="{BB962C8B-B14F-4D97-AF65-F5344CB8AC3E}">
        <p14:creationId xmlns:p14="http://schemas.microsoft.com/office/powerpoint/2010/main" val="150736379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Loøng vui haùt, sieâng </a:t>
            </a:r>
            <a:br>
              <a:rPr lang="en-US"/>
            </a:br>
            <a:r>
              <a:rPr lang="en-US"/>
              <a:t>naêng haàu vieäc luoân, </a:t>
            </a:r>
            <a:br>
              <a:rPr lang="en-US"/>
            </a:br>
            <a:r>
              <a:rPr lang="en-US"/>
              <a:t>khaù ñeán ngôïi khen </a:t>
            </a:r>
            <a:br>
              <a:rPr lang="en-US"/>
            </a:br>
            <a:r>
              <a:rPr lang="en-US"/>
              <a:t>Chuùa caùch vui vaày.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Tc 5 – Muoân Daân Treân Hoaøn Caàu Neân Ca Xöôùng</a:t>
            </a:r>
            <a:endParaRPr lang="en-US" sz="3600" b="1" spc="-150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HP-Amazone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9735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2540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2. </a:t>
            </a:r>
            <a:r>
              <a:rPr lang="en-US"/>
              <a:t>Gieâ-hoâ-va thaät laø </a:t>
            </a:r>
            <a:br>
              <a:rPr lang="en-US"/>
            </a:br>
            <a:r>
              <a:rPr lang="en-US"/>
              <a:t>Ngoâi Chaân Chuùa, </a:t>
            </a:r>
            <a:br>
              <a:rPr lang="en-US"/>
            </a:br>
            <a:r>
              <a:rPr lang="en-US"/>
              <a:t>chính Chuùa, chaúng </a:t>
            </a:r>
            <a:br>
              <a:rPr lang="en-US"/>
            </a:br>
            <a:r>
              <a:rPr lang="en-US"/>
              <a:t>ai taïo hoaù theá gian. 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Tc 5 – Muoân Daân Treân Hoaøn Caàu Neân Ca Xöôùng</a:t>
            </a:r>
            <a:endParaRPr lang="en-US" sz="3600" b="1" spc="-150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HP-Amazone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617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Haèng nuoâi chuùng ta trong baày Ngaøi mua, daãn daét moïi chieân </a:t>
            </a:r>
            <a:br>
              <a:rPr lang="en-US"/>
            </a:br>
            <a:r>
              <a:rPr lang="en-US"/>
              <a:t>caùch raát veïn toaøn.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Tc 5 – Muoân Daân Treân Hoaøn Caàu Neân Ca Xöôùng</a:t>
            </a:r>
            <a:endParaRPr lang="en-US" sz="3600" b="1" spc="-150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HP-Amazone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6642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3. </a:t>
            </a:r>
            <a:r>
              <a:rPr lang="en-US"/>
              <a:t>Haân hoan ta vaøo </a:t>
            </a:r>
            <a:br>
              <a:rPr lang="en-US"/>
            </a:br>
            <a:r>
              <a:rPr lang="en-US"/>
              <a:t>ñeàn Vua minh chaùnh, </a:t>
            </a:r>
            <a:br>
              <a:rPr lang="en-US"/>
            </a:br>
            <a:r>
              <a:rPr lang="en-US"/>
              <a:t>caát tieáng haùt trong </a:t>
            </a:r>
            <a:br>
              <a:rPr lang="en-US"/>
            </a:br>
            <a:r>
              <a:rPr lang="en-US"/>
              <a:t>Hoäi Thaùnh Chuùa Cha.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Tc 5 – Muoân Daân Treân Hoaøn Caàu Neân Ca Xöôùng</a:t>
            </a:r>
            <a:endParaRPr lang="en-US" sz="3600" b="1" spc="-150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HP-Amazone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4482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Ñoàng taâm caûm ôn, </a:t>
            </a:r>
            <a:br>
              <a:rPr lang="en-US"/>
            </a:br>
            <a:r>
              <a:rPr lang="en-US"/>
              <a:t>khen ngôïi hoaø thanh, chuùc danh Ngaøi luoân hieån vinh raïng loaø.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Tc 5 – Muoân Daân Treân Hoaøn Caàu Neân Ca Xöôùng</a:t>
            </a:r>
            <a:endParaRPr lang="en-US" sz="3600" b="1" spc="-150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HP-Amazone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7580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4. </a:t>
            </a:r>
            <a:r>
              <a:rPr lang="en-US"/>
              <a:t>Ba Ngoâi Chaân Thaàn </a:t>
            </a:r>
            <a:br>
              <a:rPr lang="en-US"/>
            </a:br>
            <a:r>
              <a:rPr lang="en-US"/>
              <a:t>töø bi chan chöùa, </a:t>
            </a:r>
            <a:br>
              <a:rPr lang="en-US"/>
            </a:br>
            <a:r>
              <a:rPr lang="en-US"/>
              <a:t>aùi ñöùc Chuùa toâi ñaèm thaém thuûy chung.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Tc 5 – Muoân Daân Treân Hoaøn Caàu Neân Ca Xöôùng</a:t>
            </a:r>
            <a:endParaRPr lang="en-US" sz="3600" b="1" spc="-150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HP-Amazone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8646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Nguoàn chaân lyù ñaây nguyeân töø ngaøn xöa, suoát bao thôøi gian </a:t>
            </a:r>
            <a:br>
              <a:rPr lang="en-US"/>
            </a:br>
            <a:r>
              <a:rPr lang="en-US"/>
              <a:t>ñöùng vöõng voâ cuøng.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Tc 5 – Muoân Daân Treân Hoaøn Caàu Neân Ca Xöôùng</a:t>
            </a:r>
            <a:endParaRPr lang="en-US" sz="3600" b="1" spc="-150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HP-Amazone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0877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</TotalTime>
  <Words>161</Words>
  <Application>Microsoft Office PowerPoint</Application>
  <PresentationFormat>On-screen Show (4:3)</PresentationFormat>
  <Paragraphs>19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Calibri Light</vt:lpstr>
      <vt:lpstr>HP-Amazone</vt:lpstr>
      <vt:lpstr>VNI-Aptima</vt:lpstr>
      <vt:lpstr>VNI-Garam</vt:lpstr>
      <vt:lpstr>1_Custom Design</vt:lpstr>
      <vt:lpstr>2_Custom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17</cp:revision>
  <dcterms:created xsi:type="dcterms:W3CDTF">2011-09-10T09:30:36Z</dcterms:created>
  <dcterms:modified xsi:type="dcterms:W3CDTF">2013-11-18T05:09:23Z</dcterms:modified>
</cp:coreProperties>
</file>