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8313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NGÔÏI DANH JEÂSUS RAÁT OAI QUYEÀN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8</a:t>
            </a:r>
          </a:p>
        </p:txBody>
      </p:sp>
    </p:spTree>
    <p:extLst>
      <p:ext uri="{BB962C8B-B14F-4D97-AF65-F5344CB8AC3E}">
        <p14:creationId xmlns:p14="http://schemas.microsoft.com/office/powerpoint/2010/main" val="315258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Cung kính toân thôø nghieâng döôùi beä ngai, thaønh kính toân </a:t>
            </a:r>
            <a:br>
              <a:rPr lang="en-US"/>
            </a:br>
            <a:r>
              <a:rPr lang="en-US"/>
              <a:t>Chuùa muoân loaøi!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4386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Moïi daân muoân gioáng chaúng phaân bieät ai, soáng treân toaøn </a:t>
            </a:r>
          </a:p>
          <a:p>
            <a:r>
              <a:rPr lang="en-US"/>
              <a:t>theá gian naøy.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12157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Xöng Ñaáng Christ laø Vua hieån vinh thay, tung hoâ danh Chuùa quyeàn oai!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23320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Xöng Ñaáng Christ laø Vua hieån vinh thay, thaønh kính toân </a:t>
            </a:r>
            <a:br>
              <a:rPr lang="en-US"/>
            </a:br>
            <a:r>
              <a:rPr lang="en-US"/>
              <a:t>Chuùa muoân loaøi!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33453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Nguyeän ta chung </a:t>
            </a:r>
            <a:br>
              <a:rPr lang="en-US"/>
            </a:br>
            <a:r>
              <a:rPr lang="en-US"/>
              <a:t>caùc thaùnh treân trôøi </a:t>
            </a:r>
            <a:br>
              <a:rPr lang="en-US"/>
            </a:br>
            <a:r>
              <a:rPr lang="en-US"/>
              <a:t>nay, kính cung quì </a:t>
            </a:r>
            <a:br>
              <a:rPr lang="en-US"/>
            </a:br>
            <a:r>
              <a:rPr lang="en-US"/>
              <a:t>döôùi chaân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15580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 khuùc muoân ñôøi </a:t>
            </a:r>
          </a:p>
          <a:p>
            <a:r>
              <a:rPr lang="en-US"/>
              <a:t>toân Christ leân ngai, </a:t>
            </a:r>
            <a:br>
              <a:rPr lang="en-US"/>
            </a:br>
            <a:r>
              <a:rPr lang="en-US"/>
              <a:t>tung hoâ danh </a:t>
            </a:r>
            <a:br>
              <a:rPr lang="en-US"/>
            </a:br>
            <a:r>
              <a:rPr lang="en-US"/>
              <a:t>Chuùa quyeàn oai!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41014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 khuùc muoân ñôøi </a:t>
            </a:r>
          </a:p>
          <a:p>
            <a:r>
              <a:rPr lang="en-US"/>
              <a:t>toân Christ leân ngai, thaønh kính toân </a:t>
            </a:r>
            <a:br>
              <a:rPr lang="en-US"/>
            </a:br>
            <a:r>
              <a:rPr lang="en-US"/>
              <a:t>Chuùa muoân loaøi!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86084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Ngôïi danh Jeâsus </a:t>
            </a:r>
          </a:p>
          <a:p>
            <a:r>
              <a:rPr lang="en-US"/>
              <a:t>raát oai quyeàn thay! </a:t>
            </a:r>
            <a:br>
              <a:rPr lang="en-US"/>
            </a:br>
            <a:r>
              <a:rPr lang="en-US"/>
              <a:t>Caùc thieân thaàn </a:t>
            </a:r>
            <a:br>
              <a:rPr lang="en-US"/>
            </a:br>
            <a:r>
              <a:rPr lang="en-US"/>
              <a:t>saáp tröôùc Ngaøi.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3640283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Cung hieán vöông </a:t>
            </a:r>
            <a:br>
              <a:rPr lang="en-US"/>
            </a:br>
            <a:r>
              <a:rPr lang="en-US"/>
              <a:t>mieän toân Christ leân ngai, tung hoâ danh Chuùa quyeàn oai!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429161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Cung hieán vöông </a:t>
            </a:r>
            <a:br>
              <a:rPr lang="en-US"/>
            </a:br>
            <a:r>
              <a:rPr lang="en-US"/>
              <a:t>mieän toân Christ leân ngai, thaønh kính toân </a:t>
            </a:r>
            <a:br>
              <a:rPr lang="en-US"/>
            </a:br>
            <a:r>
              <a:rPr lang="en-US"/>
              <a:t>Chuùa muoân loaøi!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3924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Toäi nhaân yeâu Chuùa chaúng khi naøo phai, nuoát cay ngaäm </a:t>
            </a:r>
            <a:br>
              <a:rPr lang="en-US"/>
            </a:br>
            <a:r>
              <a:rPr lang="en-US"/>
              <a:t>ñaéng bao naøi.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4502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chieán thaéng vaät ñem hieán tröôùc ngai, tung hoâ danh Chuùa quyeàn oai!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33344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chieán thaéng vaät ñem hieán tröôùc ngai, thaønh kính toân </a:t>
            </a:r>
            <a:br>
              <a:rPr lang="en-US"/>
            </a:br>
            <a:r>
              <a:rPr lang="en-US"/>
              <a:t>Chuùa muoân loaøi!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28691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Phaøm ai trong </a:t>
            </a:r>
            <a:br>
              <a:rPr lang="en-US"/>
            </a:br>
            <a:r>
              <a:rPr lang="en-US"/>
              <a:t>gioáng A-ñam töï lai, </a:t>
            </a:r>
            <a:br>
              <a:rPr lang="en-US"/>
            </a:br>
            <a:r>
              <a:rPr lang="en-US"/>
              <a:t>ñaõ ñöôïc chuoäc </a:t>
            </a:r>
            <a:br>
              <a:rPr lang="en-US"/>
            </a:br>
            <a:r>
              <a:rPr lang="en-US"/>
              <a:t>bôûi ôn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16191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Cung kính toân thôø nghieâng döôùi beä ngai, tung hoâ danh Chuùa quyeàn oai!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 – NGÔÏI DANH JEÂSUS RAÁT OAI QUYEÀN</a:t>
            </a:r>
          </a:p>
        </p:txBody>
      </p:sp>
    </p:spTree>
    <p:extLst>
      <p:ext uri="{BB962C8B-B14F-4D97-AF65-F5344CB8AC3E}">
        <p14:creationId xmlns:p14="http://schemas.microsoft.com/office/powerpoint/2010/main" val="12781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311</Words>
  <Application>Microsoft Office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2013-09-30T14:03:00Z</dcterms:created>
  <dcterms:modified xsi:type="dcterms:W3CDTF">2013-11-18T05:10:28Z</dcterms:modified>
</cp:coreProperties>
</file>