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6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6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981200"/>
            <a:ext cx="64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ÖÔÙC THUAÄT CHUYEÄN </a:t>
            </a:r>
          </a:p>
          <a:p>
            <a:r>
              <a:rPr lang="en-US"/>
              <a:t>TUYEÄT ÑOÁI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9</a:t>
            </a:r>
          </a:p>
        </p:txBody>
      </p:sp>
    </p:spTree>
    <p:extLst>
      <p:ext uri="{BB962C8B-B14F-4D97-AF65-F5344CB8AC3E}">
        <p14:creationId xmlns:p14="http://schemas.microsoft.com/office/powerpoint/2010/main" val="3071671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Ñeå moïi ngöôøi ñeàu </a:t>
            </a:r>
            <a:br>
              <a:rPr lang="en-US"/>
            </a:br>
            <a:r>
              <a:rPr lang="en-US"/>
              <a:t>cuøng nhau nghe </a:t>
            </a:r>
            <a:br>
              <a:rPr lang="en-US"/>
            </a:br>
            <a:r>
              <a:rPr lang="en-US"/>
              <a:t>danh vinh hieån </a:t>
            </a:r>
            <a:br>
              <a:rPr lang="en-US"/>
            </a:br>
            <a:r>
              <a:rPr lang="en-US"/>
              <a:t>nhieäm maàu.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9 – ÖÔÙC THUAÄT CHUYEÄN TUYEÄT ÑOÁI</a:t>
            </a:r>
          </a:p>
        </p:txBody>
      </p:sp>
    </p:spTree>
    <p:extLst>
      <p:ext uri="{BB962C8B-B14F-4D97-AF65-F5344CB8AC3E}">
        <p14:creationId xmlns:p14="http://schemas.microsoft.com/office/powerpoint/2010/main" val="2266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Chaúng bao laâu Jeâsus Christ taùi lai, Ngaøi </a:t>
            </a:r>
            <a:br>
              <a:rPr lang="en-US"/>
            </a:br>
            <a:r>
              <a:rPr lang="en-US"/>
              <a:t>ñem toâi leân thieân </a:t>
            </a:r>
            <a:br>
              <a:rPr lang="en-US"/>
            </a:br>
            <a:r>
              <a:rPr lang="en-US"/>
              <a:t>quoác phöôùc thaùi.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9 – ÖÔÙC THUAÄT CHUYEÄN TUYEÄT ÑOÁI</a:t>
            </a:r>
          </a:p>
        </p:txBody>
      </p:sp>
    </p:spTree>
    <p:extLst>
      <p:ext uri="{BB962C8B-B14F-4D97-AF65-F5344CB8AC3E}">
        <p14:creationId xmlns:p14="http://schemas.microsoft.com/office/powerpoint/2010/main" val="368515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Thoûa baáy ngaém </a:t>
            </a:r>
            <a:br>
              <a:rPr lang="en-US"/>
            </a:br>
            <a:r>
              <a:rPr lang="en-US"/>
              <a:t>dung nhan Ngaøi, </a:t>
            </a:r>
            <a:br>
              <a:rPr lang="en-US"/>
            </a:br>
            <a:r>
              <a:rPr lang="en-US"/>
              <a:t>Ngaøi laø Cöùu Chuùa toâi, Ñaáng chí thaân.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9 – ÖÔÙC THUAÄT CHUYEÄN TUYEÄT ÑOÁI</a:t>
            </a:r>
          </a:p>
        </p:txBody>
      </p:sp>
    </p:spTree>
    <p:extLst>
      <p:ext uri="{BB962C8B-B14F-4D97-AF65-F5344CB8AC3E}">
        <p14:creationId xmlns:p14="http://schemas.microsoft.com/office/powerpoint/2010/main" val="109292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Ñôøi ñôøi vôùi Chuùa toâi raát hæ haân, thaéng traän thaät nhôø hoàng aân, vui thay toâi thaéng muoân phaàn.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9 – ÖÔÙC THUAÄT CHUYEÄN TUYEÄT ÑOÁI</a:t>
            </a:r>
          </a:p>
        </p:txBody>
      </p:sp>
    </p:spTree>
    <p:extLst>
      <p:ext uri="{BB962C8B-B14F-4D97-AF65-F5344CB8AC3E}">
        <p14:creationId xmlns:p14="http://schemas.microsoft.com/office/powerpoint/2010/main" val="15932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9 – ÖÔÙC THUAÄT CHUYEÄN TUYEÄT ÑOÁI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Öôùc chi toâi thuaät </a:t>
            </a:r>
            <a:r>
              <a:rPr lang="en-US" spc="-150"/>
              <a:t>chuyeän tuyeät ñoái ra, oà laï, söï vinh quang kia voâ giaù, </a:t>
            </a:r>
            <a:r>
              <a:rPr lang="en-US"/>
              <a:t>bôûi Chuùa Jeâsus soi loøa! </a:t>
            </a:r>
          </a:p>
        </p:txBody>
      </p:sp>
    </p:spTree>
    <p:extLst>
      <p:ext uri="{BB962C8B-B14F-4D97-AF65-F5344CB8AC3E}">
        <p14:creationId xmlns:p14="http://schemas.microsoft.com/office/powerpoint/2010/main" val="6995810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Ñaøn caàm thaùnh quoác </a:t>
            </a:r>
            <a:br>
              <a:rPr lang="en-US"/>
            </a:br>
            <a:r>
              <a:rPr lang="en-US"/>
              <a:t>toâi öôùc gaûy leân, </a:t>
            </a:r>
            <a:br>
              <a:rPr lang="en-US"/>
            </a:br>
            <a:r>
              <a:rPr lang="en-US"/>
              <a:t>hoøa ñieäu vôùi tieáng </a:t>
            </a:r>
            <a:br>
              <a:rPr lang="en-US"/>
            </a:br>
            <a:r>
              <a:rPr lang="en-US"/>
              <a:t>ca Gaùp-ri-eân.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9 – ÖÔÙC THUAÄT CHUYEÄN TUYEÄT ÑOÁI</a:t>
            </a:r>
          </a:p>
        </p:txBody>
      </p:sp>
    </p:spTree>
    <p:extLst>
      <p:ext uri="{BB962C8B-B14F-4D97-AF65-F5344CB8AC3E}">
        <p14:creationId xmlns:p14="http://schemas.microsoft.com/office/powerpoint/2010/main" val="389044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Vang reàn ñieäu </a:t>
            </a:r>
            <a:br>
              <a:rPr lang="en-US"/>
            </a:br>
            <a:r>
              <a:rPr lang="en-US"/>
              <a:t>nhaïc thöôïng thieân, thieân cung ca khuùc </a:t>
            </a:r>
            <a:br>
              <a:rPr lang="en-US"/>
            </a:br>
            <a:r>
              <a:rPr lang="en-US"/>
              <a:t>vang reàn.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9 – ÖÔÙC THUAÄT CHUYEÄN TUYEÄT ÑOÁI</a:t>
            </a:r>
          </a:p>
        </p:txBody>
      </p:sp>
    </p:spTree>
    <p:extLst>
      <p:ext uri="{BB962C8B-B14F-4D97-AF65-F5344CB8AC3E}">
        <p14:creationId xmlns:p14="http://schemas.microsoft.com/office/powerpoint/2010/main" val="423849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Öôùc haùt luoân luoân </a:t>
            </a:r>
            <a:br>
              <a:rPr lang="en-US"/>
            </a:br>
            <a:r>
              <a:rPr lang="en-US"/>
              <a:t>veà doøng huyeát rôi, </a:t>
            </a:r>
            <a:br>
              <a:rPr lang="en-US"/>
            </a:br>
            <a:r>
              <a:rPr lang="en-US"/>
              <a:t>veà söï chuoäc toâi ôn </a:t>
            </a:r>
            <a:br>
              <a:rPr lang="en-US"/>
            </a:br>
            <a:r>
              <a:rPr lang="en-US"/>
              <a:t>cao khoân vôùi.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9 – ÖÔÙC THUAÄT CHUYEÄN TUYEÄT ÑOÁI</a:t>
            </a:r>
          </a:p>
        </p:txBody>
      </p:sp>
    </p:spTree>
    <p:extLst>
      <p:ext uri="{BB962C8B-B14F-4D97-AF65-F5344CB8AC3E}">
        <p14:creationId xmlns:p14="http://schemas.microsoft.com/office/powerpoint/2010/main" val="358912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Thoaùt gaùnh aùc, nguoâi giaän trôøi, nguyeän </a:t>
            </a:r>
            <a:br>
              <a:rPr lang="en-US"/>
            </a:br>
            <a:r>
              <a:rPr lang="en-US"/>
              <a:t>tuïng ñöùc myõ coâng </a:t>
            </a:r>
            <a:br>
              <a:rPr lang="en-US"/>
            </a:br>
            <a:r>
              <a:rPr lang="en-US"/>
              <a:t>nghóa hieån vinh.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9 – ÖÔÙC THUAÄT CHUYEÄN TUYEÄT ÑOÁI</a:t>
            </a:r>
          </a:p>
        </p:txBody>
      </p:sp>
    </p:spTree>
    <p:extLst>
      <p:ext uri="{BB962C8B-B14F-4D97-AF65-F5344CB8AC3E}">
        <p14:creationId xmlns:p14="http://schemas.microsoft.com/office/powerpoint/2010/main" val="33852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Hoàn toâi bôûi ñoù ñöôïc aùo traéng tinh, ñôøi ñôøi raïng </a:t>
            </a:r>
            <a:r>
              <a:rPr lang="en-US" spc="-150"/>
              <a:t>loøa ñeïp xinh, dung quang </a:t>
            </a:r>
            <a:r>
              <a:rPr lang="en-US"/>
              <a:t>soi toûa muoân hình.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9 – ÖÔÙC THUAÄT CHUYEÄN TUYEÄT ÑOÁI</a:t>
            </a:r>
          </a:p>
        </p:txBody>
      </p:sp>
    </p:spTree>
    <p:extLst>
      <p:ext uri="{BB962C8B-B14F-4D97-AF65-F5344CB8AC3E}">
        <p14:creationId xmlns:p14="http://schemas.microsoft.com/office/powerpoint/2010/main" val="386385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Öôùc haùt luoân luoân </a:t>
            </a:r>
            <a:br>
              <a:rPr lang="en-US"/>
            </a:br>
            <a:r>
              <a:rPr lang="en-US"/>
              <a:t>veà moïi ñöùc taùnh, </a:t>
            </a:r>
            <a:br>
              <a:rPr lang="en-US"/>
            </a:br>
            <a:r>
              <a:rPr lang="en-US"/>
              <a:t>vaø loøng yeâu thöông Jeâsus Chuùa thaùnh.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9 – ÖÔÙC THUAÄT CHUYEÄN TUYEÄT ÑOÁI</a:t>
            </a:r>
          </a:p>
        </p:txBody>
      </p:sp>
    </p:spTree>
    <p:extLst>
      <p:ext uri="{BB962C8B-B14F-4D97-AF65-F5344CB8AC3E}">
        <p14:creationId xmlns:p14="http://schemas.microsoft.com/office/powerpoint/2010/main" val="216122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AÁy Ñaáng chí toân thieân thaønh, lôøi ca thaùnh thoùt </a:t>
            </a:r>
            <a:r>
              <a:rPr lang="en-US" spc="-150"/>
              <a:t>toâi seõ haùt taâu, ñôøi ñôøi taùn </a:t>
            </a:r>
            <a:r>
              <a:rPr lang="en-US"/>
              <a:t>chuùc ôn Chuùa thaúm saâu.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9 – ÖÔÙC THUAÄT CHUYEÄN TUYEÄT ÑOÁI</a:t>
            </a:r>
          </a:p>
        </p:txBody>
      </p:sp>
    </p:spTree>
    <p:extLst>
      <p:ext uri="{BB962C8B-B14F-4D97-AF65-F5344CB8AC3E}">
        <p14:creationId xmlns:p14="http://schemas.microsoft.com/office/powerpoint/2010/main" val="360468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252</Words>
  <Application>Microsoft Office PowerPoint</Application>
  <PresentationFormat>On-screen Show (4:3)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VNI-Aptima</vt:lpstr>
      <vt:lpstr>VNI-Garam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21</cp:revision>
  <dcterms:created xsi:type="dcterms:W3CDTF">2011-09-10T10:14:03Z</dcterms:created>
  <dcterms:modified xsi:type="dcterms:W3CDTF">2013-11-18T05:10:43Z</dcterms:modified>
</cp:coreProperties>
</file>