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sldIdLst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4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7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2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3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" y="19812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NGUYEÄN TUÏNG NGÔÏI CHIEÂN </a:t>
            </a:r>
            <a:br>
              <a:rPr lang="en-US"/>
            </a:br>
            <a:r>
              <a:rPr lang="en-US"/>
              <a:t>CON THAÙNH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0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10</a:t>
            </a:r>
          </a:p>
        </p:txBody>
      </p:sp>
    </p:spTree>
    <p:extLst>
      <p:ext uri="{BB962C8B-B14F-4D97-AF65-F5344CB8AC3E}">
        <p14:creationId xmlns:p14="http://schemas.microsoft.com/office/powerpoint/2010/main" val="4020499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Nguyeän tuïng </a:t>
            </a:r>
            <a:br>
              <a:rPr lang="en-US"/>
            </a:br>
            <a:r>
              <a:rPr lang="en-US"/>
              <a:t>ngôïi vua an thôùi,</a:t>
            </a:r>
          </a:p>
          <a:p>
            <a:r>
              <a:rPr lang="en-US"/>
              <a:t>hieán vöông mieän </a:t>
            </a:r>
          </a:p>
          <a:p>
            <a:r>
              <a:rPr lang="en-US"/>
              <a:t>raát huy hoaøng.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3600" smtClean="0">
                <a:latin typeface="HP-Amazone" panose="020B0603050302020204" pitchFamily="34" charset="0"/>
              </a:rPr>
              <a:t>Tc 10 – Nguyeän Tuïng Ngôïi Chieân Con Thaùnh</a:t>
            </a:r>
            <a:endParaRPr lang="en-US" sz="3600"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32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deïp yeân chieán tranh trong moïi nôi,</a:t>
            </a:r>
          </a:p>
          <a:p>
            <a:r>
              <a:rPr lang="en-US"/>
              <a:t>ñaát ca xöôùng </a:t>
            </a:r>
            <a:br>
              <a:rPr lang="en-US"/>
            </a:br>
            <a:r>
              <a:rPr lang="en-US"/>
              <a:t>Chuùa vónh an!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3600" smtClean="0">
                <a:latin typeface="HP-Amazone" panose="020B0603050302020204" pitchFamily="34" charset="0"/>
              </a:rPr>
              <a:t>Tc 10 – Nguyeän Tuïng Ngôïi Chieân Con Thaùnh</a:t>
            </a:r>
            <a:endParaRPr lang="en-US" sz="3600"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28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Nöôùc Chuùa ta </a:t>
            </a:r>
            <a:br>
              <a:rPr lang="en-US"/>
            </a:br>
            <a:r>
              <a:rPr lang="en-US"/>
              <a:t>laâu daøi baáy,</a:t>
            </a:r>
          </a:p>
          <a:p>
            <a:r>
              <a:rPr lang="en-US"/>
              <a:t>haõy haùt chung </a:t>
            </a:r>
            <a:br>
              <a:rPr lang="en-US"/>
            </a:br>
            <a:r>
              <a:rPr lang="en-US"/>
              <a:t>quanh beä thaùnh.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3600" smtClean="0">
                <a:latin typeface="HP-Amazone" panose="020B0603050302020204" pitchFamily="34" charset="0"/>
              </a:rPr>
              <a:t>Tc 10 – Nguyeän Tuïng Ngôïi Chieân Con Thaùnh</a:t>
            </a:r>
            <a:endParaRPr lang="en-US" sz="3600"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03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Hoa troå ôû veát ñinh </a:t>
            </a:r>
            <a:br>
              <a:rPr lang="en-US"/>
            </a:br>
            <a:r>
              <a:rPr lang="en-US"/>
              <a:t>chaân Ngaøi ñaây,</a:t>
            </a:r>
            <a:br>
              <a:rPr lang="en-US"/>
            </a:br>
            <a:r>
              <a:rPr lang="en-US"/>
              <a:t>toûa ngaùt höông </a:t>
            </a:r>
            <a:br>
              <a:rPr lang="en-US"/>
            </a:br>
            <a:r>
              <a:rPr lang="en-US"/>
              <a:t>thôm thieân thaønh.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3600" smtClean="0">
                <a:latin typeface="HP-Amazone" panose="020B0603050302020204" pitchFamily="34" charset="0"/>
              </a:rPr>
              <a:t>Tc 10 – Nguyeän Tuïng Ngôïi Chieân Con Thaùnh</a:t>
            </a:r>
            <a:endParaRPr lang="en-US" sz="3600"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62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Nguyeän tuïng ngôïi </a:t>
            </a:r>
            <a:br>
              <a:rPr lang="en-US"/>
            </a:br>
            <a:r>
              <a:rPr lang="en-US"/>
              <a:t>vua muoân thuôû,</a:t>
            </a:r>
          </a:p>
          <a:p>
            <a:r>
              <a:rPr lang="en-US"/>
              <a:t>hieán vöông mieän </a:t>
            </a:r>
            <a:br>
              <a:rPr lang="en-US"/>
            </a:br>
            <a:r>
              <a:rPr lang="en-US"/>
              <a:t>Chuùa nieân thì.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3600" smtClean="0">
                <a:latin typeface="HP-Amazone" panose="020B0603050302020204" pitchFamily="34" charset="0"/>
              </a:rPr>
              <a:t>Tc 10 – Nguyeän Tuïng Ngôïi Chieân Con Thaùnh</a:t>
            </a:r>
            <a:endParaRPr lang="en-US" sz="3600"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4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Döïng neân tinh tuù,</a:t>
            </a:r>
          </a:p>
          <a:p>
            <a:r>
              <a:rPr lang="en-US"/>
              <a:t> yeân ñònh ñòa cô,</a:t>
            </a:r>
          </a:p>
          <a:p>
            <a:r>
              <a:rPr lang="en-US"/>
              <a:t>chaúng ai taû noãi </a:t>
            </a:r>
            <a:br>
              <a:rPr lang="en-US"/>
            </a:br>
            <a:r>
              <a:rPr lang="en-US"/>
              <a:t>ñöùc uy!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3600" smtClean="0">
                <a:latin typeface="HP-Amazone" panose="020B0603050302020204" pitchFamily="34" charset="0"/>
              </a:rPr>
              <a:t>Tc 10 – Nguyeän Tuïng Ngôïi Chieân Con Thaùnh</a:t>
            </a:r>
            <a:endParaRPr lang="en-US" sz="3600"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86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526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Cöùu Chuùa thay toâi </a:t>
            </a:r>
            <a:br>
              <a:rPr lang="en-US"/>
            </a:br>
            <a:r>
              <a:rPr lang="en-US"/>
              <a:t>chòu cheát, aáy Ñaáng muoân vaät tuïng taùn.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3600" smtClean="0">
                <a:latin typeface="HP-Amazone" panose="020B0603050302020204" pitchFamily="34" charset="0"/>
              </a:rPr>
              <a:t>Tc 10 – Nguyeän Tuïng Ngôïi Chieân Con Thaùnh</a:t>
            </a:r>
            <a:endParaRPr lang="en-US" sz="3600"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55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Vinh hieån, oai danh </a:t>
            </a:r>
            <a:br>
              <a:rPr lang="en-US"/>
            </a:br>
            <a:r>
              <a:rPr lang="en-US"/>
              <a:t>ai hay thuaät heát,</a:t>
            </a:r>
          </a:p>
          <a:p>
            <a:r>
              <a:rPr lang="en-US"/>
              <a:t>suoát muoân thu </a:t>
            </a:r>
            <a:br>
              <a:rPr lang="en-US"/>
            </a:br>
            <a:r>
              <a:rPr lang="en-US"/>
              <a:t>khoâng suy taøn.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3600" smtClean="0">
                <a:latin typeface="HP-Amazone" panose="020B0603050302020204" pitchFamily="34" charset="0"/>
              </a:rPr>
              <a:t>Tc 10 – Nguyeän Tuïng Ngôïi Chieân Con Thaùnh</a:t>
            </a:r>
            <a:endParaRPr lang="en-US" sz="3600"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41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3600" smtClean="0">
                <a:latin typeface="HP-Amazone" panose="020B0603050302020204" pitchFamily="34" charset="0"/>
              </a:rPr>
              <a:t>Tc 10 – Nguyeän Tuïng Ngôïi Chieân Con Thaùnh</a:t>
            </a:r>
            <a:endParaRPr lang="en-US" sz="3600">
              <a:latin typeface="HP-Amazone" panose="020B06030503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Nguyeän tuïng ngôïi Chieân Con thaùnh, </a:t>
            </a:r>
            <a:br>
              <a:rPr lang="en-US"/>
            </a:br>
            <a:r>
              <a:rPr lang="en-US"/>
              <a:t>hieán vöông mieän </a:t>
            </a:r>
            <a:br>
              <a:rPr lang="en-US"/>
            </a:br>
            <a:r>
              <a:rPr lang="en-US"/>
              <a:t>keå muoân ngaøn.</a:t>
            </a:r>
          </a:p>
        </p:txBody>
      </p:sp>
    </p:spTree>
    <p:extLst>
      <p:ext uri="{BB962C8B-B14F-4D97-AF65-F5344CB8AC3E}">
        <p14:creationId xmlns:p14="http://schemas.microsoft.com/office/powerpoint/2010/main" val="26450912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Cuøng reo vang khuùc thieân ca hoøa thanh,</a:t>
            </a:r>
          </a:p>
          <a:p>
            <a:r>
              <a:rPr lang="en-US"/>
              <a:t>laáp bao baûn haùt </a:t>
            </a:r>
            <a:br>
              <a:rPr lang="en-US"/>
            </a:br>
            <a:r>
              <a:rPr lang="en-US"/>
              <a:t>theá gian.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3600" smtClean="0">
                <a:latin typeface="HP-Amazone" panose="020B0603050302020204" pitchFamily="34" charset="0"/>
              </a:rPr>
              <a:t>Tc 10 – Nguyeän Tuïng Ngôïi Chieân Con Thaùnh</a:t>
            </a:r>
            <a:endParaRPr lang="en-US" sz="3600"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74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Khaù haùt lôùn </a:t>
            </a:r>
            <a:br>
              <a:rPr lang="en-US"/>
            </a:br>
            <a:r>
              <a:rPr lang="en-US"/>
              <a:t>linh hoàn hôõi,</a:t>
            </a:r>
          </a:p>
          <a:p>
            <a:r>
              <a:rPr lang="en-US"/>
              <a:t>chuùc Ñaáng thay </a:t>
            </a:r>
            <a:br>
              <a:rPr lang="en-US"/>
            </a:br>
            <a:r>
              <a:rPr lang="en-US"/>
              <a:t>ngöôi chòu cheát.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3600" smtClean="0">
                <a:latin typeface="HP-Amazone" panose="020B0603050302020204" pitchFamily="34" charset="0"/>
              </a:rPr>
              <a:t>Tc 10 – Nguyeän Tuïng Ngôïi Chieân Con Thaùnh</a:t>
            </a:r>
            <a:endParaRPr lang="en-US" sz="3600"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38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Chuùc taùn Thaùnh </a:t>
            </a:r>
            <a:br>
              <a:rPr lang="en-US"/>
            </a:br>
            <a:r>
              <a:rPr lang="en-US"/>
              <a:t>Vöông quaân laâm </a:t>
            </a:r>
          </a:p>
          <a:p>
            <a:r>
              <a:rPr lang="en-US"/>
              <a:t>moïi nôi, haùt khuùc </a:t>
            </a:r>
            <a:br>
              <a:rPr lang="en-US"/>
            </a:br>
            <a:r>
              <a:rPr lang="en-US"/>
              <a:t>hoan ca baát tuyeät.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3600" smtClean="0">
                <a:latin typeface="HP-Amazone" panose="020B0603050302020204" pitchFamily="34" charset="0"/>
              </a:rPr>
              <a:t>Tc 10 – Nguyeän Tuïng Ngôïi Chieân Con Thaùnh</a:t>
            </a:r>
            <a:endParaRPr lang="en-US" sz="3600"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95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Nguyeän tuïng ngôïi </a:t>
            </a:r>
            <a:br>
              <a:rPr lang="en-US"/>
            </a:br>
            <a:r>
              <a:rPr lang="en-US"/>
              <a:t>Vua nhaân aùi, </a:t>
            </a:r>
          </a:p>
          <a:p>
            <a:r>
              <a:rPr lang="en-US"/>
              <a:t>hieán vöông mieän </a:t>
            </a:r>
            <a:br>
              <a:rPr lang="en-US"/>
            </a:br>
            <a:r>
              <a:rPr lang="en-US"/>
              <a:t>raát huy hoaøng.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3600" smtClean="0">
                <a:latin typeface="HP-Amazone" panose="020B0603050302020204" pitchFamily="34" charset="0"/>
              </a:rPr>
              <a:t>Tc 10 – Nguyeän Tuïng Ngôïi Chieân Con Thaùnh</a:t>
            </a:r>
            <a:endParaRPr lang="en-US" sz="3600"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98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Kìa, xem thöông </a:t>
            </a:r>
            <a:br>
              <a:rPr lang="en-US"/>
            </a:br>
            <a:r>
              <a:rPr lang="en-US"/>
              <a:t>tích chaân, tay hoøa </a:t>
            </a:r>
            <a:br>
              <a:rPr lang="en-US"/>
            </a:br>
            <a:r>
              <a:rPr lang="en-US"/>
              <a:t>hai, chieáu ra aùnh </a:t>
            </a:r>
            <a:br>
              <a:rPr lang="en-US"/>
            </a:br>
            <a:r>
              <a:rPr lang="en-US"/>
              <a:t>saùng hieån vang!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3600" smtClean="0">
                <a:latin typeface="HP-Amazone" panose="020B0603050302020204" pitchFamily="34" charset="0"/>
              </a:rPr>
              <a:t>Tc 10 – Nguyeän Tuïng Ngôïi Chieân Con Thaùnh</a:t>
            </a:r>
            <a:endParaRPr lang="en-US" sz="3600"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64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Nhöõng daáu ñinh </a:t>
            </a:r>
            <a:br>
              <a:rPr lang="en-US"/>
            </a:br>
            <a:r>
              <a:rPr lang="en-US"/>
              <a:t>kia loøa choùi, khieán </a:t>
            </a:r>
            <a:br>
              <a:rPr lang="en-US"/>
            </a:br>
            <a:r>
              <a:rPr lang="en-US"/>
              <a:t>maét thieân binh </a:t>
            </a:r>
            <a:br>
              <a:rPr lang="en-US"/>
            </a:br>
            <a:r>
              <a:rPr lang="en-US"/>
              <a:t>ñeàu quaùng.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3600" smtClean="0">
                <a:latin typeface="HP-Amazone" panose="020B0603050302020204" pitchFamily="34" charset="0"/>
              </a:rPr>
              <a:t>Tc 10 – Nguyeän Tuïng Ngôïi Chieân Con Thaùnh</a:t>
            </a:r>
            <a:endParaRPr lang="en-US" sz="3600"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28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Tröôùc aùnh saùng </a:t>
            </a:r>
            <a:br>
              <a:rPr lang="en-US"/>
            </a:br>
            <a:r>
              <a:rPr lang="en-US"/>
              <a:t>thaùnh veát thöông </a:t>
            </a:r>
          </a:p>
          <a:p>
            <a:r>
              <a:rPr lang="en-US"/>
              <a:t>baät soi, cuùi xuoáng </a:t>
            </a:r>
            <a:br>
              <a:rPr lang="en-US"/>
            </a:br>
            <a:r>
              <a:rPr lang="en-US"/>
              <a:t>che maët phuïc toaøn.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3600" smtClean="0">
                <a:latin typeface="HP-Amazone" panose="020B0603050302020204" pitchFamily="34" charset="0"/>
              </a:rPr>
              <a:t>Tc 10 – Nguyeän Tuïng Ngôïi Chieân Con Thaùnh</a:t>
            </a:r>
            <a:endParaRPr lang="en-US" sz="3600"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64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251</Words>
  <Application>Microsoft Office PowerPoint</Application>
  <PresentationFormat>On-screen Show (4:3)</PresentationFormat>
  <Paragraphs>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HP-Amazone</vt:lpstr>
      <vt:lpstr>VNI-Aptima</vt:lpstr>
      <vt:lpstr>VNI-Garam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17</cp:revision>
  <dcterms:created xsi:type="dcterms:W3CDTF">2011-09-10T10:54:22Z</dcterms:created>
  <dcterms:modified xsi:type="dcterms:W3CDTF">2013-11-18T05:11:08Z</dcterms:modified>
</cp:coreProperties>
</file>