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896" y="2388062"/>
            <a:ext cx="65471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NGÔÏI KHEN </a:t>
            </a:r>
            <a:br>
              <a:rPr lang="en-US"/>
            </a:br>
            <a:r>
              <a:rPr lang="en-US"/>
              <a:t>CÖÙU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559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</a:t>
            </a:r>
          </a:p>
        </p:txBody>
      </p:sp>
    </p:spTree>
    <p:extLst>
      <p:ext uri="{BB962C8B-B14F-4D97-AF65-F5344CB8AC3E}">
        <p14:creationId xmlns:p14="http://schemas.microsoft.com/office/powerpoint/2010/main" val="222045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öa taùn myõ </a:t>
            </a:r>
            <a:br>
              <a:rPr lang="en-US"/>
            </a:br>
            <a:r>
              <a:rPr lang="en-US"/>
              <a:t>Ñaáng chuoäc toâi nay, quyeàn ñaéc thaéng </a:t>
            </a:r>
            <a:br>
              <a:rPr lang="en-US"/>
            </a:br>
            <a:r>
              <a:rPr lang="en-US"/>
              <a:t>cuûa Chuùa laï thay.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1696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ban söùc </a:t>
            </a:r>
          </a:p>
          <a:p>
            <a:r>
              <a:rPr lang="en-US"/>
              <a:t>chieán thaéng quyeàn </a:t>
            </a:r>
            <a:br>
              <a:rPr lang="en-US"/>
            </a:br>
            <a:r>
              <a:rPr lang="en-US"/>
              <a:t>aâm ti, toäi khieân, cheát choùc, chaúng sôï chi.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339530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Ngôïi khen Chuùa, Ñaáng chuoäc chính toâi nay, hoàng huyeát löu </a:t>
            </a:r>
            <a:br>
              <a:rPr lang="en-US"/>
            </a:br>
            <a:r>
              <a:rPr lang="en-US"/>
              <a:t>ra chuoäc toâi ñaây.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6620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caây goã daáu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hieäu </a:t>
            </a:r>
            <a:r>
              <a:rPr lang="en-US"/>
              <a:t>Chuùa tha toâi, </a:t>
            </a:r>
          </a:p>
          <a:p>
            <a:r>
              <a:rPr lang="en-US"/>
              <a:t>nôï xöa traû thaûnh </a:t>
            </a:r>
            <a:br>
              <a:rPr lang="en-US"/>
            </a:br>
            <a:r>
              <a:rPr lang="en-US"/>
              <a:t>thôi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23305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Ngôïi khen Cöùu Chuùa ñaõ chuoäc toâi ñaây, </a:t>
            </a:r>
          </a:p>
          <a:p>
            <a:r>
              <a:rPr lang="en-US"/>
              <a:t>loøng nhaân aùi thaùnh khieát roäng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8857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ôn Chuùa </a:t>
            </a:r>
            <a:br>
              <a:rPr lang="en-US"/>
            </a:br>
            <a:r>
              <a:rPr lang="en-US"/>
              <a:t>caûi töû hoaøn sinh </a:t>
            </a:r>
            <a:br>
              <a:rPr lang="en-US"/>
            </a:br>
            <a:r>
              <a:rPr lang="en-US"/>
              <a:t>cho, ôû luoân vôùi </a:t>
            </a:r>
            <a:br>
              <a:rPr lang="en-US"/>
            </a:br>
            <a:r>
              <a:rPr lang="en-US"/>
              <a:t>Thaùnh Töû Jeâsus.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8118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Ngôïi khen Chuùa, Ñaáng chuoäc chính toâi nay, hoàng huyeát löu </a:t>
            </a:r>
            <a:br>
              <a:rPr lang="en-US"/>
            </a:br>
            <a:r>
              <a:rPr lang="en-US"/>
              <a:t>ra chuoäc toâi ñaây.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8655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caây goã daáu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hieäu </a:t>
            </a:r>
            <a:r>
              <a:rPr lang="en-US"/>
              <a:t>Chuùa tha toâi, </a:t>
            </a:r>
          </a:p>
          <a:p>
            <a:r>
              <a:rPr lang="en-US"/>
              <a:t>nôï xöa traû thaûnh </a:t>
            </a:r>
            <a:br>
              <a:rPr lang="en-US"/>
            </a:br>
            <a:r>
              <a:rPr lang="en-US"/>
              <a:t>thôi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30234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Ngôïi khen Cöùu Chuùa ñaõ chuoäc toâi nay,</a:t>
            </a:r>
            <a:br>
              <a:rPr lang="en-US"/>
            </a:br>
            <a:r>
              <a:rPr lang="en-US"/>
              <a:t>loøng nhaân aùi Chuùa </a:t>
            </a:r>
            <a:br>
              <a:rPr lang="en-US"/>
            </a:br>
            <a:r>
              <a:rPr lang="en-US"/>
              <a:t>lôùn roäng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5673994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Töø nôi ruûa saû </a:t>
            </a:r>
            <a:br>
              <a:rPr lang="en-US"/>
            </a:br>
            <a:r>
              <a:rPr lang="en-US"/>
              <a:t>Chuùa chuoäc toâi ra, </a:t>
            </a:r>
            <a:br>
              <a:rPr lang="en-US"/>
            </a:br>
            <a:r>
              <a:rPr lang="en-US"/>
              <a:t>Ngaøi ñau ñôùn ôû </a:t>
            </a:r>
            <a:br>
              <a:rPr lang="en-US"/>
            </a:br>
            <a:r>
              <a:rPr lang="en-US"/>
              <a:t>Goâ-goâ-tha.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25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Ngôïi khen Chuùa, Ñaáng chuoäc chính toâi nay, hoàng huyeát löu </a:t>
            </a:r>
            <a:br>
              <a:rPr lang="en-US"/>
            </a:br>
            <a:r>
              <a:rPr lang="en-US"/>
              <a:t>ra chuoäc toâi ñaây.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876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caây goã daáu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hieäu </a:t>
            </a:r>
            <a:r>
              <a:rPr lang="en-US"/>
              <a:t>Chuùa tha toâi, </a:t>
            </a:r>
          </a:p>
          <a:p>
            <a:r>
              <a:rPr lang="en-US"/>
              <a:t>nôï xöa traû thaûnh </a:t>
            </a:r>
            <a:br>
              <a:rPr lang="en-US"/>
            </a:br>
            <a:r>
              <a:rPr lang="en-US"/>
              <a:t>thôi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3086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3995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Loøng öa keå ñeán maãu chuyeän yeâu ñöông, phaän toâi cheát Chuùa </a:t>
            </a:r>
            <a:br>
              <a:rPr lang="en-US"/>
            </a:br>
            <a:r>
              <a:rPr lang="en-US"/>
              <a:t>vaãn coøn thöông.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41634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ban pheùp taéc cöùu chuoäc nhöng khoâng,  loøng nhaân aùi ví bieån meânh moâng.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5664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Ngôïi khen Chuùa, Ñaáng chuoäc chính toâi nay, hoàng huyeát löu </a:t>
            </a:r>
            <a:br>
              <a:rPr lang="en-US"/>
            </a:br>
            <a:r>
              <a:rPr lang="en-US"/>
              <a:t>ra chuoäc toâi ñaây.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229368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853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Taïi caây goã daáu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hieäu </a:t>
            </a:r>
            <a:r>
              <a:rPr lang="en-US"/>
              <a:t>Chuùa tha toâi, </a:t>
            </a:r>
          </a:p>
          <a:p>
            <a:r>
              <a:rPr lang="en-US"/>
              <a:t>nôï xöa traû thaûnh </a:t>
            </a:r>
            <a:br>
              <a:rPr lang="en-US"/>
            </a:br>
            <a:r>
              <a:rPr lang="en-US"/>
              <a:t>thôi troïn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984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 – NGÔÏI KHEN CÖÙU CHUÙA</a:t>
            </a:r>
          </a:p>
        </p:txBody>
      </p:sp>
    </p:spTree>
    <p:extLst>
      <p:ext uri="{BB962C8B-B14F-4D97-AF65-F5344CB8AC3E}">
        <p14:creationId xmlns:p14="http://schemas.microsoft.com/office/powerpoint/2010/main" val="121982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294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2013-09-30T14:20:21Z</dcterms:created>
  <dcterms:modified xsi:type="dcterms:W3CDTF">2013-11-18T05:11:36Z</dcterms:modified>
</cp:coreProperties>
</file>