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1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6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3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0" y="2438400"/>
            <a:ext cx="6019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JEÂSUS </a:t>
            </a:r>
            <a:br>
              <a:rPr lang="en-US"/>
            </a:br>
            <a:r>
              <a:rPr lang="en-US"/>
              <a:t>ÑEÏP THAY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13</a:t>
            </a:r>
          </a:p>
        </p:txBody>
      </p:sp>
    </p:spTree>
    <p:extLst>
      <p:ext uri="{BB962C8B-B14F-4D97-AF65-F5344CB8AC3E}">
        <p14:creationId xmlns:p14="http://schemas.microsoft.com/office/powerpoint/2010/main" val="1021687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 thanh baïch hôn, xinh hôn thieân söù </a:t>
            </a:r>
            <a:br>
              <a:rPr lang="en-US"/>
            </a:br>
            <a:r>
              <a:rPr lang="en-US"/>
              <a:t>treân maây chaäp chôøn.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 – JEÂSUS ÑEÏP THAY</a:t>
            </a:r>
          </a:p>
        </p:txBody>
      </p:sp>
    </p:spTree>
    <p:extLst>
      <p:ext uri="{BB962C8B-B14F-4D97-AF65-F5344CB8AC3E}">
        <p14:creationId xmlns:p14="http://schemas.microsoft.com/office/powerpoint/2010/main" val="403108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 – JEÂSUS ÑEÏP THAY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OÂi, Jeâsus ñeïp thay! </a:t>
            </a:r>
            <a:br>
              <a:rPr lang="en-US"/>
            </a:br>
            <a:r>
              <a:rPr lang="en-US"/>
              <a:t>OÂi, Vua thieân </a:t>
            </a:r>
            <a:br>
              <a:rPr lang="en-US"/>
            </a:br>
            <a:r>
              <a:rPr lang="en-US"/>
              <a:t>nhieân giôùi nay! </a:t>
            </a:r>
          </a:p>
        </p:txBody>
      </p:sp>
    </p:spTree>
    <p:extLst>
      <p:ext uri="{BB962C8B-B14F-4D97-AF65-F5344CB8AC3E}">
        <p14:creationId xmlns:p14="http://schemas.microsoft.com/office/powerpoint/2010/main" val="24656120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Con Ñaáng chí </a:t>
            </a:r>
            <a:br>
              <a:rPr lang="en-US"/>
            </a:br>
            <a:r>
              <a:rPr lang="en-US"/>
              <a:t>toân cuõng Con loaøi </a:t>
            </a:r>
            <a:br>
              <a:rPr lang="en-US"/>
            </a:br>
            <a:r>
              <a:rPr lang="en-US"/>
              <a:t>ngöôøi, toâi chæ </a:t>
            </a:r>
            <a:br>
              <a:rPr lang="en-US"/>
            </a:br>
            <a:r>
              <a:rPr lang="en-US"/>
              <a:t>yeâu Ngaøi thoâi.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 – JEÂSUS ÑEÏP THAY</a:t>
            </a:r>
          </a:p>
        </p:txBody>
      </p:sp>
    </p:spTree>
    <p:extLst>
      <p:ext uri="{BB962C8B-B14F-4D97-AF65-F5344CB8AC3E}">
        <p14:creationId xmlns:p14="http://schemas.microsoft.com/office/powerpoint/2010/main" val="305081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Duy Chuùa toâi </a:t>
            </a:r>
            <a:br>
              <a:rPr lang="en-US"/>
            </a:br>
            <a:r>
              <a:rPr lang="en-US"/>
              <a:t>suøng toân, xem nhö </a:t>
            </a:r>
            <a:br>
              <a:rPr lang="en-US"/>
            </a:br>
            <a:r>
              <a:rPr lang="en-US"/>
              <a:t>kim maõo vinh </a:t>
            </a:r>
            <a:br>
              <a:rPr lang="en-US"/>
            </a:br>
            <a:r>
              <a:rPr lang="en-US"/>
              <a:t>cho linh hoàn.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 – JEÂSUS ÑEÏP THAY</a:t>
            </a:r>
          </a:p>
        </p:txBody>
      </p:sp>
    </p:spTree>
    <p:extLst>
      <p:ext uri="{BB962C8B-B14F-4D97-AF65-F5344CB8AC3E}">
        <p14:creationId xmlns:p14="http://schemas.microsoft.com/office/powerpoint/2010/main" val="402173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Khoe töôi thanh </a:t>
            </a:r>
            <a:br>
              <a:rPr lang="en-US"/>
            </a:br>
            <a:r>
              <a:rPr lang="en-US"/>
              <a:t>thaûo xinh, ñua chen </a:t>
            </a:r>
            <a:br>
              <a:rPr lang="en-US"/>
            </a:br>
            <a:r>
              <a:rPr lang="en-US"/>
              <a:t>bao laâm truùc xanh.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 – JEÂSUS ÑEÏP THAY</a:t>
            </a:r>
          </a:p>
        </p:txBody>
      </p:sp>
    </p:spTree>
    <p:extLst>
      <p:ext uri="{BB962C8B-B14F-4D97-AF65-F5344CB8AC3E}">
        <p14:creationId xmlns:p14="http://schemas.microsoft.com/office/powerpoint/2010/main" val="381569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Caây khoaùc aùo hoa, nguyeät ghen, </a:t>
            </a:r>
            <a:br>
              <a:rPr lang="en-US"/>
            </a:br>
            <a:r>
              <a:rPr lang="en-US"/>
              <a:t>maây hôøn, nhöng </a:t>
            </a:r>
            <a:br>
              <a:rPr lang="en-US"/>
            </a:br>
            <a:r>
              <a:rPr lang="en-US"/>
              <a:t>Jeâsus ñeïp hôn.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 – JEÂSUS ÑEÏP THAY</a:t>
            </a:r>
          </a:p>
        </p:txBody>
      </p:sp>
    </p:spTree>
    <p:extLst>
      <p:ext uri="{BB962C8B-B14F-4D97-AF65-F5344CB8AC3E}">
        <p14:creationId xmlns:p14="http://schemas.microsoft.com/office/powerpoint/2010/main" val="249096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 thanh baïch </a:t>
            </a:r>
            <a:br>
              <a:rPr lang="en-US"/>
            </a:br>
            <a:r>
              <a:rPr lang="en-US"/>
              <a:t>hôn, cho ai taâm </a:t>
            </a:r>
            <a:br>
              <a:rPr lang="en-US"/>
            </a:br>
            <a:r>
              <a:rPr lang="en-US"/>
              <a:t>thoáng haùt theo </a:t>
            </a:r>
            <a:br>
              <a:rPr lang="en-US"/>
            </a:br>
            <a:r>
              <a:rPr lang="en-US"/>
              <a:t>nhòp ñôøn.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 – JEÂSUS ÑEÏP THAY</a:t>
            </a:r>
          </a:p>
        </p:txBody>
      </p:sp>
    </p:spTree>
    <p:extLst>
      <p:ext uri="{BB962C8B-B14F-4D97-AF65-F5344CB8AC3E}">
        <p14:creationId xmlns:p14="http://schemas.microsoft.com/office/powerpoint/2010/main" val="26940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Xinh thay tia </a:t>
            </a:r>
            <a:br>
              <a:rPr lang="en-US"/>
            </a:br>
            <a:r>
              <a:rPr lang="en-US"/>
              <a:t>thaùi döông, troâng </a:t>
            </a:r>
            <a:br>
              <a:rPr lang="en-US"/>
            </a:br>
            <a:r>
              <a:rPr lang="en-US"/>
              <a:t>leân cung traêng </a:t>
            </a:r>
            <a:br>
              <a:rPr lang="en-US"/>
            </a:br>
            <a:r>
              <a:rPr lang="en-US"/>
              <a:t>nhö göông.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 – JEÂSUS ÑEÏP THAY</a:t>
            </a:r>
          </a:p>
        </p:txBody>
      </p:sp>
    </p:spTree>
    <p:extLst>
      <p:ext uri="{BB962C8B-B14F-4D97-AF65-F5344CB8AC3E}">
        <p14:creationId xmlns:p14="http://schemas.microsoft.com/office/powerpoint/2010/main" val="274506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Sao laáp laùnh soi </a:t>
            </a:r>
            <a:br>
              <a:rPr lang="en-US"/>
            </a:br>
            <a:r>
              <a:rPr lang="en-US"/>
              <a:t>loaø muoân ngaøn laàn, </a:t>
            </a:r>
            <a:br>
              <a:rPr lang="en-US"/>
            </a:br>
            <a:r>
              <a:rPr lang="en-US"/>
              <a:t>nhöng Jeâsus loaø hôn.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 – JEÂSUS ÑEÏP THAY</a:t>
            </a:r>
          </a:p>
        </p:txBody>
      </p:sp>
    </p:spTree>
    <p:extLst>
      <p:ext uri="{BB962C8B-B14F-4D97-AF65-F5344CB8AC3E}">
        <p14:creationId xmlns:p14="http://schemas.microsoft.com/office/powerpoint/2010/main" val="292484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119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VNI-Aptima</vt:lpstr>
      <vt:lpstr>VNI-Garam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16</cp:revision>
  <dcterms:created xsi:type="dcterms:W3CDTF">2011-09-10T11:32:03Z</dcterms:created>
  <dcterms:modified xsi:type="dcterms:W3CDTF">2013-11-18T05:12:14Z</dcterms:modified>
</cp:coreProperties>
</file>