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70" r:id="rId14"/>
    <p:sldId id="271" r:id="rId15"/>
    <p:sldId id="266" r:id="rId16"/>
    <p:sldId id="267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6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4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4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2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514600"/>
            <a:ext cx="701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DANH CHUÙA </a:t>
            </a:r>
            <a:br>
              <a:rPr lang="en-US"/>
            </a:br>
            <a:r>
              <a:rPr lang="en-US"/>
              <a:t>JEÂSUS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16</a:t>
            </a:r>
          </a:p>
        </p:txBody>
      </p:sp>
    </p:spTree>
    <p:extLst>
      <p:ext uri="{BB962C8B-B14F-4D97-AF65-F5344CB8AC3E}">
        <p14:creationId xmlns:p14="http://schemas.microsoft.com/office/powerpoint/2010/main" val="3757536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Danh Chuùa toâi öa ñöôïc nghe thöôøng thöôøng, toâi naùu nöông luoân vaø maõi yeâu thöông.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 – DANH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15877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Danh aáy lau khoâ bao nhieâu luïy höôøng, nguyeän toân cao </a:t>
            </a:r>
            <a:br>
              <a:rPr lang="en-US"/>
            </a:br>
            <a:r>
              <a:rPr lang="en-US"/>
              <a:t>danh Chuùa Jeâsus.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 – DANH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364070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Jeâsus, coù phöông danh dieäu kyø! </a:t>
            </a:r>
            <a:br>
              <a:rPr lang="en-US"/>
            </a:br>
            <a:r>
              <a:rPr lang="en-US"/>
              <a:t>Jeâsus, maõi khoâng </a:t>
            </a:r>
            <a:br>
              <a:rPr lang="en-US"/>
            </a:br>
            <a:r>
              <a:rPr lang="en-US"/>
              <a:t>di dòch gì!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 – DANH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327553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Jeâsus, thaùnh daân </a:t>
            </a:r>
            <a:br>
              <a:rPr lang="en-US"/>
            </a:br>
            <a:r>
              <a:rPr lang="en-US"/>
              <a:t>vui tuïng truyeàn,</a:t>
            </a:r>
            <a:br>
              <a:rPr lang="en-US"/>
            </a:br>
            <a:r>
              <a:rPr lang="en-US"/>
              <a:t>ngôïi danh Jeâsus </a:t>
            </a:r>
            <a:br>
              <a:rPr lang="en-US"/>
            </a:br>
            <a:r>
              <a:rPr lang="en-US"/>
              <a:t>thieân öùc nieân.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 – DANH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262678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Ngoân ngöõ theá gian thuaät sao taän töôøng danh Chuùa Jeâsus laø Ñaáng yeâu thöông.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 – DANH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166524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 khaù toân vinh </a:t>
            </a:r>
            <a:br>
              <a:rPr lang="en-US"/>
            </a:br>
            <a:r>
              <a:rPr lang="en-US"/>
              <a:t>danh Vua laï thöôøng,</a:t>
            </a:r>
            <a:br>
              <a:rPr lang="en-US"/>
            </a:br>
            <a:r>
              <a:rPr lang="en-US"/>
              <a:t>haèng tung hoâ danh Chuùa Jeâsus.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 – DANH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250112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Jeâsus, coù phöông danh dieäu kyø! </a:t>
            </a:r>
            <a:br>
              <a:rPr lang="en-US"/>
            </a:br>
            <a:r>
              <a:rPr lang="en-US"/>
              <a:t>Jeâsus, maõi khoâng </a:t>
            </a:r>
            <a:br>
              <a:rPr lang="en-US"/>
            </a:br>
            <a:r>
              <a:rPr lang="en-US"/>
              <a:t>di dòch gì!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 – DANH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243244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Jeâsus, thaùnh daân </a:t>
            </a:r>
            <a:br>
              <a:rPr lang="en-US"/>
            </a:br>
            <a:r>
              <a:rPr lang="en-US"/>
              <a:t>vui tuïng truyeàn,</a:t>
            </a:r>
            <a:br>
              <a:rPr lang="en-US"/>
            </a:br>
            <a:r>
              <a:rPr lang="en-US"/>
              <a:t>ngôïi danh Jeâsus </a:t>
            </a:r>
            <a:br>
              <a:rPr lang="en-US"/>
            </a:br>
            <a:r>
              <a:rPr lang="en-US"/>
              <a:t>thieân öùc nieân.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 – DANH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11433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 – DANH CHUÙA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Danh Chuùa Jeâsus </a:t>
            </a:r>
            <a:br>
              <a:rPr lang="en-US"/>
            </a:br>
            <a:r>
              <a:rPr lang="en-US"/>
              <a:t>thaät raát dòu daøng, </a:t>
            </a:r>
            <a:br>
              <a:rPr lang="en-US"/>
            </a:br>
            <a:r>
              <a:rPr lang="en-US"/>
              <a:t>toâi thích haùt danh </a:t>
            </a:r>
            <a:br>
              <a:rPr lang="en-US"/>
            </a:br>
            <a:r>
              <a:rPr lang="en-US"/>
              <a:t>Ngaøi khaép nhaân gian.</a:t>
            </a:r>
          </a:p>
        </p:txBody>
      </p:sp>
    </p:spTree>
    <p:extLst>
      <p:ext uri="{BB962C8B-B14F-4D97-AF65-F5344CB8AC3E}">
        <p14:creationId xmlns:p14="http://schemas.microsoft.com/office/powerpoint/2010/main" val="4735221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Danh aáy khieán toâi </a:t>
            </a:r>
            <a:br>
              <a:rPr lang="en-US"/>
            </a:br>
            <a:r>
              <a:rPr lang="en-US"/>
              <a:t>töôi vui hoaøn toaøn, </a:t>
            </a:r>
            <a:br>
              <a:rPr lang="en-US"/>
            </a:br>
            <a:r>
              <a:rPr lang="en-US"/>
              <a:t>dieäu vinh thay </a:t>
            </a:r>
            <a:br>
              <a:rPr lang="en-US"/>
            </a:br>
            <a:r>
              <a:rPr lang="en-US"/>
              <a:t>danh Chuùa Jeâsus!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 – DANH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159581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Jeâsus, coù phöông danh dieäu kyø! </a:t>
            </a:r>
            <a:br>
              <a:rPr lang="en-US"/>
            </a:br>
            <a:r>
              <a:rPr lang="en-US"/>
              <a:t>Jeâsus, maõi khoâng </a:t>
            </a:r>
            <a:br>
              <a:rPr lang="en-US"/>
            </a:br>
            <a:r>
              <a:rPr lang="en-US"/>
              <a:t>di dòch gì!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 – DANH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10929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Jeâsus, thaùnh daân </a:t>
            </a:r>
            <a:br>
              <a:rPr lang="en-US"/>
            </a:br>
            <a:r>
              <a:rPr lang="en-US"/>
              <a:t>vui tuïng truyeàn,</a:t>
            </a:r>
            <a:br>
              <a:rPr lang="en-US"/>
            </a:br>
            <a:r>
              <a:rPr lang="en-US"/>
              <a:t>ngôïi danh Jeâsus </a:t>
            </a:r>
            <a:br>
              <a:rPr lang="en-US"/>
            </a:br>
            <a:r>
              <a:rPr lang="en-US"/>
              <a:t>thieân öùc nieân.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 – DANH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214958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Toâi meán yeâu danh Jeâsus troïn ñôøi, </a:t>
            </a:r>
            <a:br>
              <a:rPr lang="en-US"/>
            </a:br>
            <a:r>
              <a:rPr lang="en-US"/>
              <a:t>nhôn Chuùa seû chia </a:t>
            </a:r>
            <a:br>
              <a:rPr lang="en-US"/>
            </a:br>
            <a:r>
              <a:rPr lang="en-US"/>
              <a:t>buoàn baõ trong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 – DANH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329578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ñuoåi lo aâu,</a:t>
            </a:r>
            <a:br>
              <a:rPr lang="en-US"/>
            </a:br>
            <a:r>
              <a:rPr lang="en-US"/>
              <a:t>xua kinh hoaøng roài,</a:t>
            </a:r>
            <a:br>
              <a:rPr lang="en-US"/>
            </a:br>
            <a:r>
              <a:rPr lang="en-US"/>
              <a:t>loøng nguyeän yeâu </a:t>
            </a:r>
            <a:br>
              <a:rPr lang="en-US"/>
            </a:br>
            <a:r>
              <a:rPr lang="en-US"/>
              <a:t>danh Chuùa Jeâsus.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 – DANH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138123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Jeâsus, coù phöông danh dieäu kyø! </a:t>
            </a:r>
            <a:br>
              <a:rPr lang="en-US"/>
            </a:br>
            <a:r>
              <a:rPr lang="en-US"/>
              <a:t>Jeâsus, maõi khoâng </a:t>
            </a:r>
            <a:br>
              <a:rPr lang="en-US"/>
            </a:br>
            <a:r>
              <a:rPr lang="en-US"/>
              <a:t>di dòch gì!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 – DANH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60802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Jeâsus, thaùnh daân </a:t>
            </a:r>
            <a:br>
              <a:rPr lang="en-US"/>
            </a:br>
            <a:r>
              <a:rPr lang="en-US"/>
              <a:t>vui tuïng truyeàn,</a:t>
            </a:r>
            <a:br>
              <a:rPr lang="en-US"/>
            </a:br>
            <a:r>
              <a:rPr lang="en-US"/>
              <a:t>ngôïi danh Jeâsus </a:t>
            </a:r>
            <a:br>
              <a:rPr lang="en-US"/>
            </a:br>
            <a:r>
              <a:rPr lang="en-US"/>
              <a:t>thieân öùc nieân.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 – DANH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132303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255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16</cp:revision>
  <dcterms:created xsi:type="dcterms:W3CDTF">2011-09-10T12:26:15Z</dcterms:created>
  <dcterms:modified xsi:type="dcterms:W3CDTF">2013-11-18T05:13:13Z</dcterms:modified>
</cp:coreProperties>
</file>