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0336" y="2266142"/>
            <a:ext cx="5510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DANH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YEÂU </a:t>
            </a:r>
            <a:r>
              <a:rPr lang="en-US"/>
              <a:t>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18</a:t>
            </a:r>
          </a:p>
        </p:txBody>
      </p:sp>
    </p:spTree>
    <p:extLst>
      <p:ext uri="{BB962C8B-B14F-4D97-AF65-F5344CB8AC3E}">
        <p14:creationId xmlns:p14="http://schemas.microsoft.com/office/powerpoint/2010/main" val="131808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Hieän nay Jeâsus </a:t>
            </a:r>
            <a:br>
              <a:rPr lang="en-US"/>
            </a:br>
            <a:r>
              <a:rPr lang="en-US"/>
              <a:t>ñang ngoài caïnh Cha, </a:t>
            </a:r>
          </a:p>
          <a:p>
            <a:r>
              <a:rPr lang="en-US"/>
              <a:t>ñôøi ñôøi cai quaûn </a:t>
            </a:r>
            <a:br>
              <a:rPr lang="en-US"/>
            </a:br>
            <a:r>
              <a:rPr lang="en-US"/>
              <a:t>hoaøn vuõ ta.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35461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Toäi khieân dung xaù, </a:t>
            </a:r>
            <a:br>
              <a:rPr lang="en-US"/>
            </a:br>
            <a:r>
              <a:rPr lang="en-US"/>
              <a:t>taät bònh tröø xa, </a:t>
            </a:r>
            <a:br>
              <a:rPr lang="en-US"/>
            </a:br>
            <a:r>
              <a:rPr lang="en-US"/>
              <a:t>do quyeàn Jeâsus </a:t>
            </a:r>
            <a:br>
              <a:rPr lang="en-US"/>
            </a:br>
            <a:r>
              <a:rPr lang="en-US"/>
              <a:t>laø Chuùa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36847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 raát thích haùt xöôùng danh Jeâsus, </a:t>
            </a:r>
            <a:br>
              <a:rPr lang="en-US"/>
            </a:br>
            <a:r>
              <a:rPr lang="en-US"/>
              <a:t>danh ñaùng chuùc toân, danh muoân thu.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2933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xöa nay chaúng </a:t>
            </a:r>
            <a:br>
              <a:rPr lang="en-US"/>
            </a:br>
            <a:r>
              <a:rPr lang="en-US"/>
              <a:t>danh naøo ñeïp hay </a:t>
            </a:r>
            <a:br>
              <a:rPr lang="en-US"/>
            </a:br>
            <a:r>
              <a:rPr lang="en-US"/>
              <a:t>cho baèng danh </a:t>
            </a:r>
            <a:br>
              <a:rPr lang="en-US"/>
            </a:br>
            <a:r>
              <a:rPr lang="en-US"/>
              <a:t>baùu Jeâsus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7029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OÀ danh toân quyù </a:t>
            </a:r>
            <a:br>
              <a:rPr lang="en-US"/>
            </a:br>
            <a:r>
              <a:rPr lang="en-US"/>
              <a:t>duy moät Jeâsus, </a:t>
            </a:r>
            <a:br>
              <a:rPr lang="en-US"/>
            </a:br>
            <a:r>
              <a:rPr lang="en-US"/>
              <a:t>ban moïi ôn cöùu </a:t>
            </a:r>
            <a:br>
              <a:rPr lang="en-US"/>
            </a:br>
            <a:r>
              <a:rPr lang="en-US"/>
              <a:t>thaät phæ phu.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9292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hoâm qua, böõa </a:t>
            </a:r>
            <a:br>
              <a:rPr lang="en-US"/>
            </a:br>
            <a:r>
              <a:rPr lang="en-US"/>
              <a:t>nay, ngaøn ñôøi sau, </a:t>
            </a:r>
            <a:br>
              <a:rPr lang="en-US"/>
            </a:br>
            <a:r>
              <a:rPr lang="en-US"/>
              <a:t>danh Jeâsus chaúng </a:t>
            </a:r>
            <a:br>
              <a:rPr lang="en-US"/>
            </a:br>
            <a:r>
              <a:rPr lang="en-US"/>
              <a:t>thay ñoåi ñaâu.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2930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 raát thích haùt xöôùng danh Jeâsus, </a:t>
            </a:r>
            <a:br>
              <a:rPr lang="en-US"/>
            </a:br>
            <a:r>
              <a:rPr lang="en-US"/>
              <a:t>danh ñaùng chuùc toân, danh muoân thu.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332723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xöa nay chaúng </a:t>
            </a:r>
            <a:br>
              <a:rPr lang="en-US"/>
            </a:br>
            <a:r>
              <a:rPr lang="en-US"/>
              <a:t>danh naøo ñeïp hay </a:t>
            </a:r>
            <a:br>
              <a:rPr lang="en-US"/>
            </a:br>
            <a:r>
              <a:rPr lang="en-US"/>
              <a:t>cho baèng danh </a:t>
            </a:r>
            <a:br>
              <a:rPr lang="en-US"/>
            </a:br>
            <a:r>
              <a:rPr lang="en-US"/>
              <a:t>baùu Jeâsus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1085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Naày danh yeâu quyù, danh thaät dòu eâm, </a:t>
            </a:r>
            <a:br>
              <a:rPr lang="en-US"/>
            </a:br>
            <a:r>
              <a:rPr lang="en-US"/>
              <a:t>toät trôøi, thoâng ñaát, </a:t>
            </a:r>
            <a:br>
              <a:rPr lang="en-US"/>
            </a:br>
            <a:r>
              <a:rPr lang="en-US"/>
              <a:t>vöôït coå kim.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29872534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Meänh danh cho </a:t>
            </a:r>
            <a:br>
              <a:rPr lang="en-US"/>
            </a:br>
            <a:r>
              <a:rPr lang="en-US"/>
              <a:t>tröôùc khi ñöôïc hoaøi thai, danh Jeâsus coù </a:t>
            </a:r>
            <a:br>
              <a:rPr lang="en-US"/>
            </a:br>
            <a:r>
              <a:rPr lang="en-US"/>
              <a:t>moät khoâng hai.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7689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 raát thích haùt xöôùng danh Jeâsus, </a:t>
            </a:r>
            <a:br>
              <a:rPr lang="en-US"/>
            </a:br>
            <a:r>
              <a:rPr lang="en-US"/>
              <a:t>danh ñaùng chuùc toân, danh muoân thu.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21158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xöa nay chaúng </a:t>
            </a:r>
            <a:br>
              <a:rPr lang="en-US"/>
            </a:br>
            <a:r>
              <a:rPr lang="en-US"/>
              <a:t>danh naøo ñeïp hay </a:t>
            </a:r>
            <a:br>
              <a:rPr lang="en-US"/>
            </a:br>
            <a:r>
              <a:rPr lang="en-US"/>
              <a:t>cho baèng danh </a:t>
            </a:r>
            <a:br>
              <a:rPr lang="en-US"/>
            </a:br>
            <a:r>
              <a:rPr lang="en-US"/>
              <a:t>baùu Jeâsus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26753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Hoài treo thaân Chuùa treân thaäp töï kia, </a:t>
            </a:r>
            <a:br>
              <a:rPr lang="en-US"/>
            </a:br>
            <a:r>
              <a:rPr lang="en-US"/>
              <a:t>hoï ñeà “Vua Jeâsus” </a:t>
            </a:r>
            <a:br>
              <a:rPr lang="en-US"/>
            </a:br>
            <a:r>
              <a:rPr lang="en-US"/>
              <a:t>ñeå bia.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26755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Haàu muoân daân thaáy </a:t>
            </a:r>
            <a:br>
              <a:rPr lang="en-US"/>
            </a:br>
            <a:r>
              <a:rPr lang="en-US"/>
              <a:t>cho hoï ñeàu hay, </a:t>
            </a:r>
            <a:br>
              <a:rPr lang="en-US"/>
            </a:br>
            <a:r>
              <a:rPr lang="en-US"/>
              <a:t>ngoïn nguoàn ta </a:t>
            </a:r>
            <a:br>
              <a:rPr lang="en-US"/>
            </a:br>
            <a:r>
              <a:rPr lang="en-US"/>
              <a:t>aùi moä Christ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8160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Ta raát thích haùt xöôùng danh Jeâsus, </a:t>
            </a:r>
            <a:br>
              <a:rPr lang="en-US"/>
            </a:br>
            <a:r>
              <a:rPr lang="en-US"/>
              <a:t>danh ñaùng chuùc toân, danh muoân thu.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13898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xöa nay chaúng </a:t>
            </a:r>
            <a:br>
              <a:rPr lang="en-US"/>
            </a:br>
            <a:r>
              <a:rPr lang="en-US"/>
              <a:t>danh naøo ñeïp hay </a:t>
            </a:r>
            <a:br>
              <a:rPr lang="en-US"/>
            </a:br>
            <a:r>
              <a:rPr lang="en-US"/>
              <a:t>cho baèng danh </a:t>
            </a:r>
            <a:br>
              <a:rPr lang="en-US"/>
            </a:br>
            <a:r>
              <a:rPr lang="en-US"/>
              <a:t>baùu Jeâsus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18 - DANH YEÂU QUYÙ</a:t>
            </a:r>
          </a:p>
        </p:txBody>
      </p:sp>
    </p:spTree>
    <p:extLst>
      <p:ext uri="{BB962C8B-B14F-4D97-AF65-F5344CB8AC3E}">
        <p14:creationId xmlns:p14="http://schemas.microsoft.com/office/powerpoint/2010/main" val="39254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227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2013-09-30T14:56:37Z</dcterms:created>
  <dcterms:modified xsi:type="dcterms:W3CDTF">2013-11-18T05:13:49Z</dcterms:modified>
</cp:coreProperties>
</file>