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3" r:id="rId11"/>
    <p:sldId id="266" r:id="rId12"/>
    <p:sldId id="267" r:id="rId13"/>
    <p:sldId id="274" r:id="rId14"/>
    <p:sldId id="275" r:id="rId15"/>
    <p:sldId id="270" r:id="rId16"/>
    <p:sldId id="271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6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0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5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17E9-7ACD-4AD4-8D41-070106C7D3E3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50893-2BB8-4FE6-B0C1-FFB6618C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0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133600"/>
            <a:ext cx="807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z="7200"/>
              <a:t>NGÔÏI KHEN</a:t>
            </a:r>
            <a:br>
              <a:rPr lang="en-US" sz="7200"/>
            </a:br>
            <a:r>
              <a:rPr lang="en-US" sz="7200"/>
              <a:t>ÑAÁNG QUAÂN LAÂM MUOÂN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5400" y="381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20</a:t>
            </a:r>
          </a:p>
        </p:txBody>
      </p:sp>
    </p:spTree>
    <p:extLst>
      <p:ext uri="{BB962C8B-B14F-4D97-AF65-F5344CB8AC3E}">
        <p14:creationId xmlns:p14="http://schemas.microsoft.com/office/powerpoint/2010/main" val="1943992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Christ laø Thaân höõu </a:t>
            </a:r>
            <a:br>
              <a:rPr lang="en-US"/>
            </a:br>
            <a:r>
              <a:rPr lang="en-US"/>
              <a:t>hi sinh thuïc hoài,</a:t>
            </a:r>
            <a:br>
              <a:rPr lang="en-US"/>
            </a:br>
            <a:r>
              <a:rPr lang="en-US"/>
              <a:t>loaøi ngöôøi hö maát </a:t>
            </a:r>
            <a:br>
              <a:rPr lang="en-US"/>
            </a:br>
            <a:r>
              <a:rPr lang="en-US"/>
              <a:t>hoàn linh.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/>
              <a:t>Tc 20 – Ngôïi Khen Ñaáng Quaân Laâm Muoân Ñôøi</a:t>
            </a:r>
          </a:p>
        </p:txBody>
      </p:sp>
    </p:spTree>
    <p:extLst>
      <p:ext uri="{BB962C8B-B14F-4D97-AF65-F5344CB8AC3E}">
        <p14:creationId xmlns:p14="http://schemas.microsoft.com/office/powerpoint/2010/main" val="215984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Chuùa ñaõ lo lieäu </a:t>
            </a:r>
            <a:br>
              <a:rPr lang="en-US"/>
            </a:br>
            <a:r>
              <a:rPr lang="en-US"/>
              <a:t>phöông cöùu cho roài,</a:t>
            </a:r>
            <a:br>
              <a:rPr lang="en-US"/>
            </a:br>
            <a:r>
              <a:rPr lang="en-US"/>
              <a:t>Ngaøi vì ta phaûi </a:t>
            </a:r>
            <a:br>
              <a:rPr lang="en-US"/>
            </a:br>
            <a:r>
              <a:rPr lang="en-US"/>
              <a:t>laâm hình.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/>
              <a:t>Tc 20 – Ngôïi Khen Ñaáng Quaân Laâm Muoân Ñôøi</a:t>
            </a:r>
          </a:p>
        </p:txBody>
      </p:sp>
    </p:spTree>
    <p:extLst>
      <p:ext uri="{BB962C8B-B14F-4D97-AF65-F5344CB8AC3E}">
        <p14:creationId xmlns:p14="http://schemas.microsoft.com/office/powerpoint/2010/main" val="408055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Ñoàng ngôïi danh Jeâsus, toân kính danh Jeâsus, ñoàng ngôïi khen danh </a:t>
            </a:r>
            <a:r>
              <a:rPr lang="en-US" smtClean="0"/>
              <a:t>Cöùu </a:t>
            </a:r>
            <a:r>
              <a:rPr lang="en-US"/>
              <a:t>Chuùa Jeâsus.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/>
              <a:t>Tc 20 – Ngôïi Khen Ñaáng Quaân Laâm Muoân Ñôøi</a:t>
            </a:r>
          </a:p>
        </p:txBody>
      </p:sp>
    </p:spTree>
    <p:extLst>
      <p:ext uri="{BB962C8B-B14F-4D97-AF65-F5344CB8AC3E}">
        <p14:creationId xmlns:p14="http://schemas.microsoft.com/office/powerpoint/2010/main" val="313039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Ñoàng ngôïi danh Jeâsus, toân kính danh Jeâsus, ñoàng ngôïi khen danh </a:t>
            </a:r>
            <a:br>
              <a:rPr lang="en-US"/>
            </a:br>
            <a:r>
              <a:rPr lang="en-US"/>
              <a:t>Cöùu Chuùa Jeâsus.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/>
              <a:t>Tc 20 – Ngôïi Khen Ñaáng Quaân Laâm Muoân Ñôøi</a:t>
            </a:r>
          </a:p>
        </p:txBody>
      </p:sp>
    </p:spTree>
    <p:extLst>
      <p:ext uri="{BB962C8B-B14F-4D97-AF65-F5344CB8AC3E}">
        <p14:creationId xmlns:p14="http://schemas.microsoft.com/office/powerpoint/2010/main" val="343538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Bieät hieäu Möu só </a:t>
            </a:r>
            <a:br>
              <a:rPr lang="en-US"/>
            </a:br>
            <a:r>
              <a:rPr lang="en-US"/>
              <a:t>danh cao laï luøng, </a:t>
            </a:r>
            <a:br>
              <a:rPr lang="en-US"/>
            </a:br>
            <a:r>
              <a:rPr lang="en-US"/>
              <a:t>Thaàn bình an, </a:t>
            </a:r>
            <a:br>
              <a:rPr lang="en-US"/>
            </a:br>
            <a:r>
              <a:rPr lang="en-US"/>
              <a:t>Chuùa quyeàn oai.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/>
              <a:t>Tc 20 – Ngôïi Khen Ñaáng Quaân Laâm Muoân Ñôøi</a:t>
            </a:r>
          </a:p>
        </p:txBody>
      </p:sp>
    </p:spTree>
    <p:extLst>
      <p:ext uri="{BB962C8B-B14F-4D97-AF65-F5344CB8AC3E}">
        <p14:creationId xmlns:p14="http://schemas.microsoft.com/office/powerpoint/2010/main" val="239605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Ñaéc thaéng quaân thuø, muoân nöôùc phuïc </a:t>
            </a:r>
            <a:br>
              <a:rPr lang="en-US"/>
            </a:br>
            <a:r>
              <a:rPr lang="en-US"/>
              <a:t>tuøng, trò vì ngoâi </a:t>
            </a:r>
            <a:br>
              <a:rPr lang="en-US"/>
            </a:br>
            <a:r>
              <a:rPr lang="en-US"/>
              <a:t>baùu laâu daøi.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/>
              <a:t>Tc 20 – Ngôïi Khen Ñaáng Quaân Laâm Muoân Ñôøi</a:t>
            </a:r>
          </a:p>
        </p:txBody>
      </p:sp>
    </p:spTree>
    <p:extLst>
      <p:ext uri="{BB962C8B-B14F-4D97-AF65-F5344CB8AC3E}">
        <p14:creationId xmlns:p14="http://schemas.microsoft.com/office/powerpoint/2010/main" val="408566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Ñoàng ngôïi danh Jeâsus, toân kính danh Jeâsus, ñoàng ngôïi khen danh </a:t>
            </a:r>
            <a:r>
              <a:rPr lang="en-US" smtClean="0"/>
              <a:t>Cöùu </a:t>
            </a:r>
            <a:r>
              <a:rPr lang="en-US"/>
              <a:t>Chuùa Jeâsus.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/>
              <a:t>Tc 20 – Ngôïi Khen Ñaáng Quaân Laâm Muoân Ñôøi</a:t>
            </a:r>
          </a:p>
        </p:txBody>
      </p:sp>
    </p:spTree>
    <p:extLst>
      <p:ext uri="{BB962C8B-B14F-4D97-AF65-F5344CB8AC3E}">
        <p14:creationId xmlns:p14="http://schemas.microsoft.com/office/powerpoint/2010/main" val="142164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Ñoàng ngôïi danh Jeâsus, toân kính danh Jeâsus, ñoàng ngôïi khen danh </a:t>
            </a:r>
            <a:br>
              <a:rPr lang="en-US"/>
            </a:br>
            <a:r>
              <a:rPr lang="en-US"/>
              <a:t>Cöùu Chuùa Jeâsus.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/>
              <a:t>Tc 20 – Ngôïi Khen Ñaáng Quaân Laâm Muoân Ñôøi</a:t>
            </a:r>
          </a:p>
        </p:txBody>
      </p:sp>
    </p:spTree>
    <p:extLst>
      <p:ext uri="{BB962C8B-B14F-4D97-AF65-F5344CB8AC3E}">
        <p14:creationId xmlns:p14="http://schemas.microsoft.com/office/powerpoint/2010/main" val="405286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/>
              <a:t>Tc 20 – Ngôïi Khen Ñaáng Quaân Laâm Muoân Ñôøi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Ñoàng ngôïi khen </a:t>
            </a:r>
            <a:br>
              <a:rPr lang="en-US"/>
            </a:br>
            <a:r>
              <a:rPr lang="en-US"/>
              <a:t>Ñaáng quaân laâm </a:t>
            </a:r>
            <a:br>
              <a:rPr lang="en-US"/>
            </a:br>
            <a:r>
              <a:rPr lang="en-US"/>
              <a:t>muoân ñôøi, töø thöôïng thieân toû quyeàn oai.</a:t>
            </a:r>
          </a:p>
        </p:txBody>
      </p:sp>
    </p:spTree>
    <p:extLst>
      <p:ext uri="{BB962C8B-B14F-4D97-AF65-F5344CB8AC3E}">
        <p14:creationId xmlns:p14="http://schemas.microsoft.com/office/powerpoint/2010/main" val="20147408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Chuùa phoù Con Moät, nguyeân Ñaáng voâ toäi,</a:t>
            </a:r>
            <a:br>
              <a:rPr lang="en-US"/>
            </a:br>
            <a:r>
              <a:rPr lang="en-US"/>
              <a:t>chòu hình thay theá </a:t>
            </a:r>
            <a:br>
              <a:rPr lang="en-US"/>
            </a:br>
            <a:r>
              <a:rPr lang="en-US"/>
              <a:t>nhaân loaïi.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/>
              <a:t>Tc 20 – Ngôïi Khen Ñaáng Quaân Laâm Muoân Ñôøi</a:t>
            </a:r>
          </a:p>
        </p:txBody>
      </p:sp>
    </p:spTree>
    <p:extLst>
      <p:ext uri="{BB962C8B-B14F-4D97-AF65-F5344CB8AC3E}">
        <p14:creationId xmlns:p14="http://schemas.microsoft.com/office/powerpoint/2010/main" val="313792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Ñoàng ngôïi danh Jeâsus, toân kính danh Jeâsus, ñoàng ngôïi khen danh </a:t>
            </a:r>
            <a:r>
              <a:rPr lang="en-US" smtClean="0"/>
              <a:t>Cöùu </a:t>
            </a:r>
            <a:r>
              <a:rPr lang="en-US"/>
              <a:t>Chuùa Jeâsus.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/>
              <a:t>Tc 20 – Ngôïi Khen Ñaáng Quaân Laâm Muoân Ñôøi</a:t>
            </a:r>
          </a:p>
        </p:txBody>
      </p:sp>
    </p:spTree>
    <p:extLst>
      <p:ext uri="{BB962C8B-B14F-4D97-AF65-F5344CB8AC3E}">
        <p14:creationId xmlns:p14="http://schemas.microsoft.com/office/powerpoint/2010/main" val="69200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Ñoàng ngôïi danh Jeâsus, toân kính danh Jeâsus, ñoàng ngôïi khen danh </a:t>
            </a:r>
            <a:br>
              <a:rPr lang="en-US"/>
            </a:br>
            <a:r>
              <a:rPr lang="en-US"/>
              <a:t>Cöùu Chuùa Jeâsus.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/>
              <a:t>Tc 20 – Ngôïi Khen Ñaáng Quaân Laâm Muoân Ñôøi</a:t>
            </a:r>
          </a:p>
        </p:txBody>
      </p:sp>
    </p:spTree>
    <p:extLst>
      <p:ext uri="{BB962C8B-B14F-4D97-AF65-F5344CB8AC3E}">
        <p14:creationId xmlns:p14="http://schemas.microsoft.com/office/powerpoint/2010/main" val="268761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Ngôïi tuïng danh Chuùa quang minh muoân ñôøi, toaøn quyeàn treân </a:t>
            </a:r>
            <a:br>
              <a:rPr lang="en-US"/>
            </a:br>
            <a:r>
              <a:rPr lang="en-US"/>
              <a:t>caû kieàn khoân.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/>
              <a:t>Tc 20 – Ngôïi Khen Ñaáng Quaân Laâm Muoân Ñôøi</a:t>
            </a:r>
          </a:p>
        </p:txBody>
      </p:sp>
    </p:spTree>
    <p:extLst>
      <p:ext uri="{BB962C8B-B14F-4D97-AF65-F5344CB8AC3E}">
        <p14:creationId xmlns:p14="http://schemas.microsoft.com/office/powerpoint/2010/main" val="299385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Caùnh höõu Thieân Phuï, Jeâsus ñang ngoài, </a:t>
            </a:r>
            <a:br>
              <a:rPr lang="en-US"/>
            </a:br>
            <a:r>
              <a:rPr lang="en-US"/>
              <a:t>ñöôïc toaøn thieân söù </a:t>
            </a:r>
            <a:br>
              <a:rPr lang="en-US"/>
            </a:br>
            <a:r>
              <a:rPr lang="en-US"/>
              <a:t>suy toân.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/>
              <a:t>Tc 20 – Ngôïi Khen Ñaáng Quaân Laâm Muoân Ñôøi</a:t>
            </a:r>
          </a:p>
        </p:txBody>
      </p:sp>
    </p:spTree>
    <p:extLst>
      <p:ext uri="{BB962C8B-B14F-4D97-AF65-F5344CB8AC3E}">
        <p14:creationId xmlns:p14="http://schemas.microsoft.com/office/powerpoint/2010/main" val="280947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Ñoàng ngôïi danh Jeâsus, toân kính danh Jeâsus, ñoàng ngôïi khen danh </a:t>
            </a:r>
            <a:r>
              <a:rPr lang="en-US" smtClean="0"/>
              <a:t>Cöùu </a:t>
            </a:r>
            <a:r>
              <a:rPr lang="en-US"/>
              <a:t>Chuùa Jeâsus.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/>
              <a:t>Tc 20 – Ngôïi Khen Ñaáng Quaân Laâm Muoân Ñôøi</a:t>
            </a:r>
          </a:p>
        </p:txBody>
      </p:sp>
    </p:spTree>
    <p:extLst>
      <p:ext uri="{BB962C8B-B14F-4D97-AF65-F5344CB8AC3E}">
        <p14:creationId xmlns:p14="http://schemas.microsoft.com/office/powerpoint/2010/main" val="321033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Ñoàng ngôïi danh Jeâsus, toân kính danh Jeâsus, ñoàng ngôïi khen danh </a:t>
            </a:r>
            <a:br>
              <a:rPr lang="en-US"/>
            </a:br>
            <a:r>
              <a:rPr lang="en-US"/>
              <a:t>Cöùu Chuùa Jeâsus.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600" b="1" spc="-15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Amazone" panose="020B0603050302020204" pitchFamily="34" charset="0"/>
              </a:defRPr>
            </a:lvl1pPr>
          </a:lstStyle>
          <a:p>
            <a:r>
              <a:rPr lang="en-US"/>
              <a:t>Tc 20 – Ngôïi Khen Ñaáng Quaân Laâm Muoân Ñôøi</a:t>
            </a:r>
          </a:p>
        </p:txBody>
      </p:sp>
    </p:spTree>
    <p:extLst>
      <p:ext uri="{BB962C8B-B14F-4D97-AF65-F5344CB8AC3E}">
        <p14:creationId xmlns:p14="http://schemas.microsoft.com/office/powerpoint/2010/main" val="375902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367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HP-Amazone</vt:lpstr>
      <vt:lpstr>VNI-Aptima</vt:lpstr>
      <vt:lpstr>VNI-Garam</vt:lpstr>
      <vt:lpstr>1_Custom Design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19</cp:revision>
  <dcterms:created xsi:type="dcterms:W3CDTF">2011-09-10T14:03:37Z</dcterms:created>
  <dcterms:modified xsi:type="dcterms:W3CDTF">2013-11-18T05:14:40Z</dcterms:modified>
</cp:coreProperties>
</file>