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77" r:id="rId11"/>
    <p:sldId id="266" r:id="rId12"/>
    <p:sldId id="267" r:id="rId13"/>
    <p:sldId id="278" r:id="rId14"/>
    <p:sldId id="279" r:id="rId15"/>
    <p:sldId id="270" r:id="rId16"/>
    <p:sldId id="271" r:id="rId17"/>
    <p:sldId id="280" r:id="rId18"/>
    <p:sldId id="281" r:id="rId19"/>
    <p:sldId id="274" r:id="rId20"/>
    <p:sldId id="275" r:id="rId21"/>
    <p:sldId id="282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2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4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5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8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0" y="2438400"/>
            <a:ext cx="6705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CÖÙU CHUÙA</a:t>
            </a:r>
            <a:br>
              <a:rPr lang="en-US"/>
            </a:br>
            <a:r>
              <a:rPr lang="en-US"/>
              <a:t>SIEÂU VIEÄT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00" y="4572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 dirty="0"/>
              <a:t>TOÂN VINH CHUÙA – THAÙNH CA 21</a:t>
            </a:r>
          </a:p>
        </p:txBody>
      </p:sp>
    </p:spTree>
    <p:extLst>
      <p:ext uri="{BB962C8B-B14F-4D97-AF65-F5344CB8AC3E}">
        <p14:creationId xmlns:p14="http://schemas.microsoft.com/office/powerpoint/2010/main" val="1313035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Jeâsus, Nguoàn </a:t>
            </a:r>
            <a:br>
              <a:rPr lang="en-US"/>
            </a:br>
            <a:r>
              <a:rPr lang="en-US"/>
              <a:t>an uûi bao saàu taâm, </a:t>
            </a:r>
            <a:br>
              <a:rPr lang="en-US"/>
            </a:br>
            <a:r>
              <a:rPr lang="en-US"/>
              <a:t>giuùp toâi khi ba </a:t>
            </a:r>
            <a:br>
              <a:rPr lang="en-US"/>
            </a:br>
            <a:r>
              <a:rPr lang="en-US"/>
              <a:t>ñaøo vang aàm.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21 – CÖÙU CHUÙA SIEÂU VIEÄT</a:t>
            </a:r>
          </a:p>
        </p:txBody>
      </p:sp>
    </p:spTree>
    <p:extLst>
      <p:ext uri="{BB962C8B-B14F-4D97-AF65-F5344CB8AC3E}">
        <p14:creationId xmlns:p14="http://schemas.microsoft.com/office/powerpoint/2010/main" val="404570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Daàu khi loøng tan vôõ, muoân saàu sanh, </a:t>
            </a:r>
            <a:br>
              <a:rPr lang="en-US"/>
            </a:br>
            <a:r>
              <a:rPr lang="en-US"/>
              <a:t>Cöùu Chuùa Jeâsus </a:t>
            </a:r>
            <a:br>
              <a:rPr lang="en-US"/>
            </a:br>
            <a:r>
              <a:rPr lang="en-US"/>
              <a:t>Ngaøi ròt laønh.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21 – CÖÙU CHUÙA SIEÂU VIEÄT</a:t>
            </a:r>
          </a:p>
        </p:txBody>
      </p:sp>
    </p:spTree>
    <p:extLst>
      <p:ext uri="{BB962C8B-B14F-4D97-AF65-F5344CB8AC3E}">
        <p14:creationId xmlns:p14="http://schemas.microsoft.com/office/powerpoint/2010/main" val="175243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Ha-leâ-lu-gia! </a:t>
            </a:r>
            <a:br>
              <a:rPr lang="en-US"/>
            </a:br>
            <a:r>
              <a:rPr lang="en-US"/>
              <a:t>Cöùu Chuùa sieâu vieät, </a:t>
            </a:r>
            <a:br>
              <a:rPr lang="en-US"/>
            </a:br>
            <a:r>
              <a:rPr lang="en-US"/>
              <a:t>Ha-leâ-lu-gia, </a:t>
            </a:r>
            <a:br>
              <a:rPr lang="en-US"/>
            </a:br>
            <a:r>
              <a:rPr lang="en-US"/>
              <a:t>Chuùa, baïn thieät.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21 – CÖÙU CHUÙA SIEÂU VIEÄT</a:t>
            </a:r>
          </a:p>
        </p:txBody>
      </p:sp>
    </p:spTree>
    <p:extLst>
      <p:ext uri="{BB962C8B-B14F-4D97-AF65-F5344CB8AC3E}">
        <p14:creationId xmlns:p14="http://schemas.microsoft.com/office/powerpoint/2010/main" val="182544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Cöùu roãi, giuùp ñôõ, </a:t>
            </a:r>
            <a:br>
              <a:rPr lang="en-US"/>
            </a:br>
            <a:r>
              <a:rPr lang="en-US"/>
              <a:t>yeâu thöông chaúng </a:t>
            </a:r>
            <a:br>
              <a:rPr lang="en-US"/>
            </a:br>
            <a:r>
              <a:rPr lang="en-US"/>
              <a:t>rôøi, Jeâsus ôû beân </a:t>
            </a:r>
            <a:br>
              <a:rPr lang="en-US"/>
            </a:br>
            <a:r>
              <a:rPr lang="en-US"/>
              <a:t>toâi troïn ñôøi.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21 – CÖÙU CHUÙA SIEÂU VIEÄT</a:t>
            </a:r>
          </a:p>
        </p:txBody>
      </p:sp>
    </p:spTree>
    <p:extLst>
      <p:ext uri="{BB962C8B-B14F-4D97-AF65-F5344CB8AC3E}">
        <p14:creationId xmlns:p14="http://schemas.microsoft.com/office/powerpoint/2010/main" val="138434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Jeâsus, Ngaøi daãn </a:t>
            </a:r>
            <a:br>
              <a:rPr lang="en-US"/>
            </a:br>
            <a:r>
              <a:rPr lang="en-US"/>
              <a:t>daét, ñöa ñöôøng </a:t>
            </a:r>
            <a:br>
              <a:rPr lang="en-US"/>
            </a:br>
            <a:r>
              <a:rPr lang="en-US"/>
              <a:t>toâi, ôû giöõa côn </a:t>
            </a:r>
            <a:br>
              <a:rPr lang="en-US"/>
            </a:br>
            <a:r>
              <a:rPr lang="en-US"/>
              <a:t>ba ñaøo daäp doài.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21 – CÖÙU CHUÙA SIEÂU VIEÄT</a:t>
            </a:r>
          </a:p>
        </p:txBody>
      </p:sp>
    </p:spTree>
    <p:extLst>
      <p:ext uri="{BB962C8B-B14F-4D97-AF65-F5344CB8AC3E}">
        <p14:creationId xmlns:p14="http://schemas.microsoft.com/office/powerpoint/2010/main" val="412429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Nhôø tay Jeâsus </a:t>
            </a:r>
            <a:br>
              <a:rPr lang="en-US"/>
            </a:br>
            <a:r>
              <a:rPr lang="en-US"/>
              <a:t>laùi con thuyeàn ñaây, </a:t>
            </a:r>
            <a:br>
              <a:rPr lang="en-US"/>
            </a:br>
            <a:r>
              <a:rPr lang="en-US"/>
              <a:t>khoûi toá gioâng ñeâm </a:t>
            </a:r>
            <a:br>
              <a:rPr lang="en-US"/>
            </a:br>
            <a:r>
              <a:rPr lang="en-US"/>
              <a:t>muø mòt naøy.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21 – CÖÙU CHUÙA SIEÂU VIEÄT</a:t>
            </a:r>
          </a:p>
        </p:txBody>
      </p:sp>
    </p:spTree>
    <p:extLst>
      <p:ext uri="{BB962C8B-B14F-4D97-AF65-F5344CB8AC3E}">
        <p14:creationId xmlns:p14="http://schemas.microsoft.com/office/powerpoint/2010/main" val="156216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Ha-leâ-lu-gia! </a:t>
            </a:r>
            <a:br>
              <a:rPr lang="en-US"/>
            </a:br>
            <a:r>
              <a:rPr lang="en-US"/>
              <a:t>Cöùu Chuùa sieâu vieät, </a:t>
            </a:r>
            <a:br>
              <a:rPr lang="en-US"/>
            </a:br>
            <a:r>
              <a:rPr lang="en-US"/>
              <a:t>Ha-leâ-lu-gia, </a:t>
            </a:r>
            <a:br>
              <a:rPr lang="en-US"/>
            </a:br>
            <a:r>
              <a:rPr lang="en-US"/>
              <a:t>Chuùa, baïn thieät.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21 – CÖÙU CHUÙA SIEÂU VIEÄT</a:t>
            </a:r>
          </a:p>
        </p:txBody>
      </p:sp>
    </p:spTree>
    <p:extLst>
      <p:ext uri="{BB962C8B-B14F-4D97-AF65-F5344CB8AC3E}">
        <p14:creationId xmlns:p14="http://schemas.microsoft.com/office/powerpoint/2010/main" val="59356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Cöùu roãi, giuùp ñôõ, </a:t>
            </a:r>
            <a:br>
              <a:rPr lang="en-US"/>
            </a:br>
            <a:r>
              <a:rPr lang="en-US"/>
              <a:t>yeâu thöông chaúng </a:t>
            </a:r>
            <a:br>
              <a:rPr lang="en-US"/>
            </a:br>
            <a:r>
              <a:rPr lang="en-US"/>
              <a:t>rôøi, Jeâsus ôû beân </a:t>
            </a:r>
            <a:br>
              <a:rPr lang="en-US"/>
            </a:br>
            <a:r>
              <a:rPr lang="en-US"/>
              <a:t>toâi troïn ñôøi.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21 – CÖÙU CHUÙA SIEÂU VIEÄT</a:t>
            </a:r>
          </a:p>
        </p:txBody>
      </p:sp>
    </p:spTree>
    <p:extLst>
      <p:ext uri="{BB962C8B-B14F-4D97-AF65-F5344CB8AC3E}">
        <p14:creationId xmlns:p14="http://schemas.microsoft.com/office/powerpoint/2010/main" val="405704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5. </a:t>
            </a:r>
            <a:r>
              <a:rPr lang="en-US"/>
              <a:t>Jeâsus, giôø toâi tieáp nghinh Ngaøi ñaây, </a:t>
            </a:r>
            <a:br>
              <a:rPr lang="en-US"/>
            </a:br>
            <a:r>
              <a:rPr lang="en-US"/>
              <a:t>chính Chuùa nôi toâi </a:t>
            </a:r>
            <a:br>
              <a:rPr lang="en-US"/>
            </a:br>
            <a:r>
              <a:rPr lang="en-US"/>
              <a:t>nhaän ôn ñaày.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21 – CÖÙU CHUÙA SIEÂU VIEÄT</a:t>
            </a:r>
          </a:p>
        </p:txBody>
      </p:sp>
    </p:spTree>
    <p:extLst>
      <p:ext uri="{BB962C8B-B14F-4D97-AF65-F5344CB8AC3E}">
        <p14:creationId xmlns:p14="http://schemas.microsoft.com/office/powerpoint/2010/main" val="412154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Thaät toâi nhôø ôn </a:t>
            </a:r>
            <a:br>
              <a:rPr lang="en-US"/>
            </a:br>
            <a:r>
              <a:rPr lang="en-US"/>
              <a:t>Christ tha toäi nay, Christ cuûa toâi, </a:t>
            </a:r>
            <a:br>
              <a:rPr lang="en-US"/>
            </a:br>
            <a:r>
              <a:rPr lang="en-US"/>
              <a:t>toâi thuoäc Christ raøy.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21 – CÖÙU CHUÙA SIEÂU VIEÄT</a:t>
            </a:r>
          </a:p>
        </p:txBody>
      </p:sp>
    </p:spTree>
    <p:extLst>
      <p:ext uri="{BB962C8B-B14F-4D97-AF65-F5344CB8AC3E}">
        <p14:creationId xmlns:p14="http://schemas.microsoft.com/office/powerpoint/2010/main" val="311857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21 – CÖÙU CHUÙA SIEÂU VIEÄT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Jeâsus, baïn thieát </a:t>
            </a:r>
            <a:br>
              <a:rPr lang="en-US"/>
            </a:br>
            <a:r>
              <a:rPr lang="en-US"/>
              <a:t>cuûa muoân toäi nhaân, Jeâsus yeâu toâi ngaøn </a:t>
            </a:r>
            <a:br>
              <a:rPr lang="en-US"/>
            </a:br>
            <a:r>
              <a:rPr lang="en-US"/>
              <a:t>muoân phaàn.</a:t>
            </a:r>
          </a:p>
        </p:txBody>
      </p:sp>
    </p:spTree>
    <p:extLst>
      <p:ext uri="{BB962C8B-B14F-4D97-AF65-F5344CB8AC3E}">
        <p14:creationId xmlns:p14="http://schemas.microsoft.com/office/powerpoint/2010/main" val="38207002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Ha-leâ-lu-gia! </a:t>
            </a:r>
            <a:br>
              <a:rPr lang="en-US"/>
            </a:br>
            <a:r>
              <a:rPr lang="en-US"/>
              <a:t>Cöùu Chuùa sieâu vieät, </a:t>
            </a:r>
            <a:br>
              <a:rPr lang="en-US"/>
            </a:br>
            <a:r>
              <a:rPr lang="en-US"/>
              <a:t>Ha-leâ-lu-gia, </a:t>
            </a:r>
            <a:br>
              <a:rPr lang="en-US"/>
            </a:br>
            <a:r>
              <a:rPr lang="en-US"/>
              <a:t>Chuùa, baïn thieät.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21 – CÖÙU CHUÙA SIEÂU VIEÄT</a:t>
            </a:r>
          </a:p>
        </p:txBody>
      </p:sp>
    </p:spTree>
    <p:extLst>
      <p:ext uri="{BB962C8B-B14F-4D97-AF65-F5344CB8AC3E}">
        <p14:creationId xmlns:p14="http://schemas.microsoft.com/office/powerpoint/2010/main" val="330818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Cöùu roãi, giuùp ñôõ, </a:t>
            </a:r>
            <a:br>
              <a:rPr lang="en-US"/>
            </a:br>
            <a:r>
              <a:rPr lang="en-US"/>
              <a:t>yeâu thöông chaúng </a:t>
            </a:r>
            <a:br>
              <a:rPr lang="en-US"/>
            </a:br>
            <a:r>
              <a:rPr lang="en-US"/>
              <a:t>rôøi, Jeâsus ôû beân </a:t>
            </a:r>
            <a:br>
              <a:rPr lang="en-US"/>
            </a:br>
            <a:r>
              <a:rPr lang="en-US"/>
              <a:t>toâi troïn ñôøi.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21 – CÖÙU CHUÙA SIEÂU VIEÄT</a:t>
            </a:r>
          </a:p>
        </p:txBody>
      </p:sp>
    </p:spTree>
    <p:extLst>
      <p:ext uri="{BB962C8B-B14F-4D97-AF65-F5344CB8AC3E}">
        <p14:creationId xmlns:p14="http://schemas.microsoft.com/office/powerpoint/2010/main" val="303344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Beø baïn löøa toâi, </a:t>
            </a:r>
            <a:r>
              <a:rPr lang="en-US" smtClean="0"/>
              <a:t>aùc </a:t>
            </a:r>
            <a:br>
              <a:rPr lang="en-US" smtClean="0"/>
            </a:br>
            <a:r>
              <a:rPr lang="en-US" smtClean="0"/>
              <a:t>nhaân </a:t>
            </a:r>
            <a:r>
              <a:rPr lang="en-US"/>
              <a:t>phuïc quanh,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Chuùa </a:t>
            </a:r>
            <a:r>
              <a:rPr lang="en-US"/>
              <a:t>giöõ toâi luoân </a:t>
            </a:r>
            <a:br>
              <a:rPr lang="en-US"/>
            </a:br>
            <a:r>
              <a:rPr lang="en-US"/>
              <a:t>ñöôïc veïn laønh.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21 – CÖÙU CHUÙA SIEÂU VIEÄT</a:t>
            </a:r>
          </a:p>
        </p:txBody>
      </p:sp>
    </p:spTree>
    <p:extLst>
      <p:ext uri="{BB962C8B-B14F-4D97-AF65-F5344CB8AC3E}">
        <p14:creationId xmlns:p14="http://schemas.microsoft.com/office/powerpoint/2010/main" val="198314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Ha-leâ-lu-gia! </a:t>
            </a:r>
            <a:br>
              <a:rPr lang="en-US"/>
            </a:br>
            <a:r>
              <a:rPr lang="en-US"/>
              <a:t>Cöùu Chuùa sieâu vieät, </a:t>
            </a:r>
            <a:br>
              <a:rPr lang="en-US"/>
            </a:br>
            <a:r>
              <a:rPr lang="en-US"/>
              <a:t>Ha-leâ-lu-gia, </a:t>
            </a:r>
            <a:br>
              <a:rPr lang="en-US"/>
            </a:br>
            <a:r>
              <a:rPr lang="en-US"/>
              <a:t>Chuùa, baïn thieät.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21 – CÖÙU CHUÙA SIEÂU VIEÄT</a:t>
            </a:r>
          </a:p>
        </p:txBody>
      </p:sp>
    </p:spTree>
    <p:extLst>
      <p:ext uri="{BB962C8B-B14F-4D97-AF65-F5344CB8AC3E}">
        <p14:creationId xmlns:p14="http://schemas.microsoft.com/office/powerpoint/2010/main" val="246040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Cöùu roãi, giuùp ñôõ, </a:t>
            </a:r>
            <a:br>
              <a:rPr lang="en-US"/>
            </a:br>
            <a:r>
              <a:rPr lang="en-US"/>
              <a:t>yeâu thöông chaúng </a:t>
            </a:r>
            <a:br>
              <a:rPr lang="en-US"/>
            </a:br>
            <a:r>
              <a:rPr lang="en-US"/>
              <a:t>rôøi, Jeâsus ôû beân </a:t>
            </a:r>
            <a:br>
              <a:rPr lang="en-US"/>
            </a:br>
            <a:r>
              <a:rPr lang="en-US"/>
              <a:t>toâi troïn ñôøi.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21 – CÖÙU CHUÙA SIEÂU VIEÄT</a:t>
            </a:r>
          </a:p>
        </p:txBody>
      </p:sp>
    </p:spTree>
    <p:extLst>
      <p:ext uri="{BB962C8B-B14F-4D97-AF65-F5344CB8AC3E}">
        <p14:creationId xmlns:p14="http://schemas.microsoft.com/office/powerpoint/2010/main" val="186698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Jeâsus, haèng naâng</a:t>
            </a:r>
            <a:br>
              <a:rPr lang="en-US"/>
            </a:br>
            <a:r>
              <a:rPr lang="en-US"/>
              <a:t>keû suy nhöôïc nay, </a:t>
            </a:r>
            <a:br>
              <a:rPr lang="en-US"/>
            </a:br>
            <a:r>
              <a:rPr lang="en-US"/>
              <a:t>suoát nhöùt sinh toâi nguyeän nöông Ngaøi.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21 – CÖÙU CHUÙA SIEÂU VIEÄT</a:t>
            </a:r>
          </a:p>
        </p:txBody>
      </p:sp>
    </p:spTree>
    <p:extLst>
      <p:ext uri="{BB962C8B-B14F-4D97-AF65-F5344CB8AC3E}">
        <p14:creationId xmlns:p14="http://schemas.microsoft.com/office/powerpoint/2010/main" val="106478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Hoài côn reøn luyeän, </a:t>
            </a:r>
            <a:br>
              <a:rPr lang="en-US"/>
            </a:br>
            <a:r>
              <a:rPr lang="en-US"/>
              <a:t>thöû thaùch saàu cay, </a:t>
            </a:r>
            <a:br>
              <a:rPr lang="en-US"/>
            </a:br>
            <a:r>
              <a:rPr lang="en-US"/>
              <a:t>Chuùa thaéng, ban </a:t>
            </a:r>
            <a:br>
              <a:rPr lang="en-US"/>
            </a:br>
            <a:r>
              <a:rPr lang="en-US"/>
              <a:t>linh löïc toâi raøy.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21 – CÖÙU CHUÙA SIEÂU VIEÄT</a:t>
            </a:r>
          </a:p>
        </p:txBody>
      </p:sp>
    </p:spTree>
    <p:extLst>
      <p:ext uri="{BB962C8B-B14F-4D97-AF65-F5344CB8AC3E}">
        <p14:creationId xmlns:p14="http://schemas.microsoft.com/office/powerpoint/2010/main" val="330111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Ha-leâ-lu-gia! </a:t>
            </a:r>
            <a:br>
              <a:rPr lang="en-US"/>
            </a:br>
            <a:r>
              <a:rPr lang="en-US"/>
              <a:t>Cöùu Chuùa sieâu vieät, </a:t>
            </a:r>
            <a:br>
              <a:rPr lang="en-US"/>
            </a:br>
            <a:r>
              <a:rPr lang="en-US"/>
              <a:t>Ha-leâ-lu-gia, </a:t>
            </a:r>
            <a:br>
              <a:rPr lang="en-US"/>
            </a:br>
            <a:r>
              <a:rPr lang="en-US"/>
              <a:t>Chuùa, baïn thieät.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21 – CÖÙU CHUÙA SIEÂU VIEÄT</a:t>
            </a:r>
          </a:p>
        </p:txBody>
      </p:sp>
    </p:spTree>
    <p:extLst>
      <p:ext uri="{BB962C8B-B14F-4D97-AF65-F5344CB8AC3E}">
        <p14:creationId xmlns:p14="http://schemas.microsoft.com/office/powerpoint/2010/main" val="372929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Cöùu roãi, giuùp ñôõ, </a:t>
            </a:r>
            <a:br>
              <a:rPr lang="en-US"/>
            </a:br>
            <a:r>
              <a:rPr lang="en-US"/>
              <a:t>yeâu thöông chaúng </a:t>
            </a:r>
            <a:br>
              <a:rPr lang="en-US"/>
            </a:br>
            <a:r>
              <a:rPr lang="en-US"/>
              <a:t>rôøi, Jeâsus ôû beân </a:t>
            </a:r>
            <a:br>
              <a:rPr lang="en-US"/>
            </a:br>
            <a:r>
              <a:rPr lang="en-US"/>
              <a:t>toâi troïn ñôøi.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21 – CÖÙU CHUÙA SIEÂU VIEÄT</a:t>
            </a:r>
          </a:p>
        </p:txBody>
      </p:sp>
    </p:spTree>
    <p:extLst>
      <p:ext uri="{BB962C8B-B14F-4D97-AF65-F5344CB8AC3E}">
        <p14:creationId xmlns:p14="http://schemas.microsoft.com/office/powerpoint/2010/main" val="200043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281</Words>
  <Application>Microsoft Office PowerPoint</Application>
  <PresentationFormat>On-screen Show (4:3)</PresentationFormat>
  <Paragraphs>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VNI-Aptima</vt:lpstr>
      <vt:lpstr>VNI-Garam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19</cp:revision>
  <dcterms:created xsi:type="dcterms:W3CDTF">2011-09-10T15:35:30Z</dcterms:created>
  <dcterms:modified xsi:type="dcterms:W3CDTF">2013-11-18T05:15:01Z</dcterms:modified>
</cp:coreProperties>
</file>