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4" r:id="rId16"/>
    <p:sldId id="272" r:id="rId17"/>
    <p:sldId id="273" r:id="rId18"/>
    <p:sldId id="275" r:id="rId19"/>
    <p:sldId id="276" r:id="rId20"/>
    <p:sldId id="278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4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0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9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4" y="2325624"/>
            <a:ext cx="6486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TA BÖÔÙC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LEÂN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73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böôùc leân Si-oân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heø, tieán leân ngoïn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nuùi Si-oân ñeïp ñeõ.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0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 Si-oân ta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haêng haùi böôùc tôùi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thuû ñoâ thieâng lieâng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1505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phöôùc Thieân Thöôïng ngoït ngon,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xuoáng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Si-oân.</a:t>
            </a:r>
          </a:p>
        </p:txBody>
      </p:sp>
    </p:spTree>
    <p:extLst>
      <p:ext uri="{BB962C8B-B14F-4D97-AF65-F5344CB8AC3E}">
        <p14:creationId xmlns:p14="http://schemas.microsoft.com/office/powerpoint/2010/main" val="130135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ta vui höôûng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khi qua ñôøi,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ta vui höôûng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khi leân trôøi.</a:t>
            </a:r>
          </a:p>
        </p:txBody>
      </p:sp>
    </p:spTree>
    <p:extLst>
      <p:ext uri="{BB962C8B-B14F-4D97-AF65-F5344CB8AC3E}">
        <p14:creationId xmlns:p14="http://schemas.microsoft.com/office/powerpoint/2010/main" val="36056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tinh kim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chöa leân,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chöa leân coõi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thieân.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9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böôùc leân Si-oân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heø, tieán leân ngoïn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nuùi Si-oân ñeïp ñeõ.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5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 Si-oân ta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haêng haùi böôùc tôùi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thuû ñoâ thieâng lieâng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391131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haõy ca tuïng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thoâi, ñoâi maét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luïy döùt tuoân rôi. </a:t>
            </a:r>
          </a:p>
        </p:txBody>
      </p:sp>
    </p:spTree>
    <p:extLst>
      <p:ext uri="{BB962C8B-B14F-4D97-AF65-F5344CB8AC3E}">
        <p14:creationId xmlns:p14="http://schemas.microsoft.com/office/powerpoint/2010/main" val="363177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mau qua xöù </a:t>
            </a:r>
          </a:p>
          <a:p>
            <a:pPr algn="ctr"/>
            <a:r>
              <a:rPr lang="pt-BR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Em-ma-nu-eân,</a:t>
            </a:r>
          </a:p>
          <a:p>
            <a:pPr algn="ctr"/>
            <a:r>
              <a:rPr lang="pt-BR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nhau qua xöù </a:t>
            </a:r>
          </a:p>
          <a:p>
            <a:pPr algn="ctr"/>
            <a:r>
              <a:rPr lang="pt-BR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Em-ma-nu-eân. </a:t>
            </a:r>
          </a:p>
        </p:txBody>
      </p:sp>
    </p:spTree>
    <p:extLst>
      <p:ext uri="{BB962C8B-B14F-4D97-AF65-F5344CB8AC3E}">
        <p14:creationId xmlns:p14="http://schemas.microsoft.com/office/powerpoint/2010/main" val="26884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leân thieân quoác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vinh, ñeán nôi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quoác ñeïp xinh.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Chuùa ta hoïp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ñaây, ai naáy loä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vui thay. </a:t>
            </a:r>
          </a:p>
        </p:txBody>
      </p:sp>
    </p:spTree>
    <p:extLst>
      <p:ext uri="{BB962C8B-B14F-4D97-AF65-F5344CB8AC3E}">
        <p14:creationId xmlns:p14="http://schemas.microsoft.com/office/powerpoint/2010/main" val="17436759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böôùc leân Si-oân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heø, tieán leân ngoïn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nuùi Si-oân ñeïp ñeõ.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2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 Si-oân ta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haêng haùi böôùc tôùi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thuû ñoâ thieâng lieâng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29185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nhau ta haùt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ca nhòp nhaøng,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nhau taâu khuùc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ca dòu daøng. </a:t>
            </a:r>
          </a:p>
        </p:txBody>
      </p:sp>
    </p:spTree>
    <p:extLst>
      <p:ext uri="{BB962C8B-B14F-4D97-AF65-F5344CB8AC3E}">
        <p14:creationId xmlns:p14="http://schemas.microsoft.com/office/powerpoint/2010/main" val="25492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ta ñang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nhoùm döôùi ngai,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nhoùm chung quanh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quyeàn oai. </a:t>
            </a:r>
          </a:p>
        </p:txBody>
      </p:sp>
    </p:spTree>
    <p:extLst>
      <p:ext uri="{BB962C8B-B14F-4D97-AF65-F5344CB8AC3E}">
        <p14:creationId xmlns:p14="http://schemas.microsoft.com/office/powerpoint/2010/main" val="149525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böôùc leân Si-oân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heø, tieán leân ngoïn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nuùi Si-oân ñeïp ñeõ.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 Si-oân ta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haêng haùi böôùc tôùi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thuû ñoâ thieâng lieâng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quang 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22217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ca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Cha. </a:t>
            </a:r>
          </a:p>
        </p:txBody>
      </p:sp>
    </p:spTree>
    <p:extLst>
      <p:ext uri="{BB962C8B-B14F-4D97-AF65-F5344CB8AC3E}">
        <p14:creationId xmlns:p14="http://schemas.microsoft.com/office/powerpoint/2010/main" val="198433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ta con caùi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Vua treân trôøi,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con yeâu quyù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Vua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239601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 – TA BÖÔÙC LEÂN SI-OÂN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Thuaät ôn vui veû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khaép nôi, chöùng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veû naøo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66095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427</Words>
  <Application>Microsoft Office PowerPoint</Application>
  <PresentationFormat>On-screen Show (4:3)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2013-10-26T14:56:41Z</dcterms:created>
  <dcterms:modified xsi:type="dcterms:W3CDTF">2013-10-26T15:09:27Z</dcterms:modified>
</cp:coreProperties>
</file>