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</p:sld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9318-ADE8-4A56-94B3-0BC34E89D2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82D5-FA70-4585-A92B-A3F1A0F7799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056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9318-ADE8-4A56-94B3-0BC34E89D2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82D5-FA70-4585-A92B-A3F1A0F7799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487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89318-ADE8-4A56-94B3-0BC34E89D25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82D5-FA70-4585-A92B-A3F1A0F7799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374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89318-ADE8-4A56-94B3-0BC34E89D25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82D5-FA70-4585-A92B-A3F1A0F7799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346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600200"/>
            <a:ext cx="8610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TOÂN VINH</a:t>
            </a:r>
            <a:br>
              <a:rPr lang="en-US"/>
            </a:br>
            <a:r>
              <a:rPr lang="en-US"/>
              <a:t>BA NGOÂI</a:t>
            </a:r>
            <a:br>
              <a:rPr lang="en-US"/>
            </a:br>
            <a:r>
              <a:rPr lang="en-US"/>
              <a:t>ÑÖÙC CHUÙA TRÔØI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1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24</a:t>
            </a:r>
          </a:p>
        </p:txBody>
      </p:sp>
    </p:spTree>
    <p:extLst>
      <p:ext uri="{BB962C8B-B14F-4D97-AF65-F5344CB8AC3E}">
        <p14:creationId xmlns:p14="http://schemas.microsoft.com/office/powerpoint/2010/main" val="404348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24 – TOÂN VINH BA NGOÂI ÑÖÙC CHUÙA TRÔØI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OÂi, trong nhaân gian </a:t>
            </a:r>
            <a:br>
              <a:rPr lang="en-US"/>
            </a:br>
            <a:r>
              <a:rPr lang="en-US"/>
              <a:t>treân thieân ñình haèng ñöôïc toân vinh duy Cha, Con vôùi Thaùnh Linh.</a:t>
            </a:r>
          </a:p>
        </p:txBody>
      </p:sp>
    </p:spTree>
    <p:extLst>
      <p:ext uri="{BB962C8B-B14F-4D97-AF65-F5344CB8AC3E}">
        <p14:creationId xmlns:p14="http://schemas.microsoft.com/office/powerpoint/2010/main" val="393858954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Nguyeân Ba Ngoâi </a:t>
            </a:r>
            <a:br>
              <a:rPr lang="en-US"/>
            </a:br>
            <a:r>
              <a:rPr lang="en-US"/>
              <a:t>töø tröôùc khoâng </a:t>
            </a:r>
            <a:br>
              <a:rPr lang="en-US"/>
            </a:br>
            <a:r>
              <a:rPr lang="en-US"/>
              <a:t>thay dôøi.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24 – TOÂN VINH BA NGOÂI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192465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Hoâm nay vaø ñeán </a:t>
            </a:r>
            <a:br>
              <a:rPr lang="en-US"/>
            </a:br>
            <a:r>
              <a:rPr lang="en-US"/>
              <a:t>muoân muoân ñôøi, </a:t>
            </a:r>
            <a:br>
              <a:rPr lang="en-US"/>
            </a:br>
            <a:r>
              <a:rPr lang="en-US"/>
              <a:t>voâ bieân voâ giôùi!</a:t>
            </a:r>
            <a:br>
              <a:rPr lang="en-US"/>
            </a:br>
            <a:r>
              <a:rPr lang="en-US"/>
              <a:t>A-men, A-men.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24 – TOÂN VINH BA NGOÂI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409552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51</Words>
  <Application>Microsoft Office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VNI-Aptima</vt:lpstr>
      <vt:lpstr>VNI-Garam</vt:lpstr>
      <vt:lpstr>3_Custom Design</vt:lpstr>
      <vt:lpstr>4_Custom Design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15</cp:revision>
  <dcterms:created xsi:type="dcterms:W3CDTF">2011-09-12T02:33:07Z</dcterms:created>
  <dcterms:modified xsi:type="dcterms:W3CDTF">2013-11-18T05:15:50Z</dcterms:modified>
</cp:coreProperties>
</file>