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0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7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2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400" y="2743200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XIN BA NGOÂI </a:t>
            </a:r>
            <a:br>
              <a:rPr lang="en-US" sz="7200"/>
            </a:br>
            <a:r>
              <a:rPr lang="en-US" sz="7200"/>
              <a:t>NGHE LÔØI </a:t>
            </a:r>
            <a:br>
              <a:rPr lang="en-US" sz="7200"/>
            </a:br>
            <a:r>
              <a:rPr lang="en-US" sz="7200"/>
              <a:t>CAÀU NGUYEÄN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0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27</a:t>
            </a:r>
          </a:p>
        </p:txBody>
      </p:sp>
    </p:spTree>
    <p:extLst>
      <p:ext uri="{BB962C8B-B14F-4D97-AF65-F5344CB8AC3E}">
        <p14:creationId xmlns:p14="http://schemas.microsoft.com/office/powerpoint/2010/main" val="56598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27 – XIN BA NGOÂI NGHE LÔØI CAÀU NGUYEÄN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 ngoâi hôõi, xin nghe toâi caàu, nguyeän Ñöùc Chuùa Cha vinh quang, </a:t>
            </a:r>
            <a:br>
              <a:rPr lang="en-US"/>
            </a:br>
            <a:r>
              <a:rPr lang="en-US"/>
              <a:t>oai nghi, chí nhaân.</a:t>
            </a:r>
          </a:p>
        </p:txBody>
      </p:sp>
    </p:spTree>
    <p:extLst>
      <p:ext uri="{BB962C8B-B14F-4D97-AF65-F5344CB8AC3E}">
        <p14:creationId xmlns:p14="http://schemas.microsoft.com/office/powerpoint/2010/main" val="29613132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Ñoaùi ñeán anh em toâi quyø taâu, nguyeän Ñöùc Chuùa Con yeâu thöông, hy sinh cöùu daân.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27 – XIN BA NGOÂI NGHE LÔØI CAÀU NGUYEÄN</a:t>
            </a:r>
          </a:p>
        </p:txBody>
      </p:sp>
    </p:spTree>
    <p:extLst>
      <p:ext uri="{BB962C8B-B14F-4D97-AF65-F5344CB8AC3E}">
        <p14:creationId xmlns:p14="http://schemas.microsoft.com/office/powerpoint/2010/main" val="35781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0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Ñoaùi ñeán anh em toâi quyø taâu, nguyeän Ñöùc Thaùnh Linh ban cho </a:t>
            </a:r>
            <a:br>
              <a:rPr lang="en-US"/>
            </a:br>
            <a:r>
              <a:rPr lang="en-US"/>
              <a:t>an ninh, hæ haân.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27 – XIN BA NGOÂI NGHE LÔØI CAÀU NGUYEÄN</a:t>
            </a:r>
          </a:p>
        </p:txBody>
      </p:sp>
    </p:spTree>
    <p:extLst>
      <p:ext uri="{BB962C8B-B14F-4D97-AF65-F5344CB8AC3E}">
        <p14:creationId xmlns:p14="http://schemas.microsoft.com/office/powerpoint/2010/main" val="368381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24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Khi chuùng toâi </a:t>
            </a:r>
            <a:br>
              <a:rPr lang="en-US" smtClean="0"/>
            </a:br>
            <a:r>
              <a:rPr lang="en-US" smtClean="0"/>
              <a:t>ñang keâu caàu. </a:t>
            </a:r>
            <a:br>
              <a:rPr lang="en-US" smtClean="0"/>
            </a:br>
            <a:r>
              <a:rPr lang="en-US" smtClean="0"/>
              <a:t>A-men.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27 – XIN BA NGOÂI NGHE LÔØI CAÀU NGUYEÄN</a:t>
            </a:r>
          </a:p>
        </p:txBody>
      </p:sp>
    </p:spTree>
    <p:extLst>
      <p:ext uri="{BB962C8B-B14F-4D97-AF65-F5344CB8AC3E}">
        <p14:creationId xmlns:p14="http://schemas.microsoft.com/office/powerpoint/2010/main" val="35767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103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VNI-Aptima</vt:lpstr>
      <vt:lpstr>VNI-Garam</vt:lpstr>
      <vt:lpstr>3_Custom Design</vt:lpstr>
      <vt:lpstr>4_Custom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18</cp:revision>
  <dcterms:created xsi:type="dcterms:W3CDTF">2011-09-12T02:48:18Z</dcterms:created>
  <dcterms:modified xsi:type="dcterms:W3CDTF">2013-11-18T05:16:33Z</dcterms:modified>
</cp:coreProperties>
</file>