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handoutMasterIdLst>
    <p:handoutMasterId r:id="rId16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2FC96-5F88-4D45-9D18-441ADF70F4CC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B42E9-61B1-430E-848E-B374FB16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48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7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67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3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34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69392" y="2630424"/>
            <a:ext cx="8034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Phöôùc Nguyeân </a:t>
            </a:r>
          </a:p>
          <a:p>
            <a:pPr algn="ctr"/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 Trôøi Xin 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Chaûy Vaøo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0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</a:rPr>
              <a:t>TOÂN VINH CHUÙA – THAÙNH CA 28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126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27760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toâi ñaây nôï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Chuùa naëng daøy,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nôï kia cöù vaán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vöông maõi hoaøi.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21920" y="5980176"/>
            <a:ext cx="925372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28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Phöôùc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Nguyeân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Trôøi Xin Chaûy Vaøo Loøng</a:t>
            </a:r>
          </a:p>
        </p:txBody>
      </p:sp>
    </p:spTree>
    <p:extLst>
      <p:ext uri="{BB962C8B-B14F-4D97-AF65-F5344CB8AC3E}">
        <p14:creationId xmlns:p14="http://schemas.microsoft.com/office/powerpoint/2010/main" val="993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2471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Khaån xin Ngaøi 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duøng daây aùi töø raøy,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buoäc taâm vaån vô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vaøo Ngaøi.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21920" y="5980176"/>
            <a:ext cx="925372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28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Phöôùc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Nguyeân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Trôøi Xin Chaûy Vaøo Loøng</a:t>
            </a:r>
          </a:p>
        </p:txBody>
      </p:sp>
    </p:spTree>
    <p:extLst>
      <p:ext uri="{BB962C8B-B14F-4D97-AF65-F5344CB8AC3E}">
        <p14:creationId xmlns:p14="http://schemas.microsoft.com/office/powerpoint/2010/main" val="26091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2471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Töï nghieäm taùnh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öa xa Thaùnh Phuï, thöôøng hay caùch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ly Cha töø aùi.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21920" y="5980176"/>
            <a:ext cx="925372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28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Phöôùc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Nguyeân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Trôøi Xin Chaûy Vaøo Loøng</a:t>
            </a:r>
          </a:p>
        </p:txBody>
      </p:sp>
    </p:spTree>
    <p:extLst>
      <p:ext uri="{BB962C8B-B14F-4D97-AF65-F5344CB8AC3E}">
        <p14:creationId xmlns:p14="http://schemas.microsoft.com/office/powerpoint/2010/main" val="335295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2471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Kính daâng loøng naày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Chuùa Jeâsus,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nay ñoùng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nieâm aán thieân ñaøi.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21920" y="5980176"/>
            <a:ext cx="925372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28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Phöôùc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Nguyeân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Trôøi Xin Chaûy Vaøo Loøng</a:t>
            </a:r>
          </a:p>
        </p:txBody>
      </p:sp>
    </p:spTree>
    <p:extLst>
      <p:ext uri="{BB962C8B-B14F-4D97-AF65-F5344CB8AC3E}">
        <p14:creationId xmlns:p14="http://schemas.microsoft.com/office/powerpoint/2010/main" val="13854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27760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nguyeân töø trôøi xin chaûy vaøo loøng,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baät leân khuùc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chuùc ôn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21920" y="5980176"/>
            <a:ext cx="925372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28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Phöôùc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Nguyeân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Trôøi Xin Chaûy Vaøo Loøng</a:t>
            </a:r>
          </a:p>
        </p:txBody>
      </p:sp>
    </p:spTree>
    <p:extLst>
      <p:ext uri="{BB962C8B-B14F-4D97-AF65-F5344CB8AC3E}">
        <p14:creationId xmlns:p14="http://schemas.microsoft.com/office/powerpoint/2010/main" val="41282395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2471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Suoái nhaân töø haèng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tuoân chaûy ngaäp doøng, giuïc toâi thoaû vui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toân vinh Ngaøi.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21920" y="5980176"/>
            <a:ext cx="925372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28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Phöôùc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Nguyeân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Trôøi Xin Chaûy Vaøo Loøng</a:t>
            </a:r>
          </a:p>
        </p:txBody>
      </p:sp>
    </p:spTree>
    <p:extLst>
      <p:ext uri="{BB962C8B-B14F-4D97-AF65-F5344CB8AC3E}">
        <p14:creationId xmlns:p14="http://schemas.microsoft.com/office/powerpoint/2010/main" val="250059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2471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chæ giaùo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 ca boång traàm,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maø löôõi löûa coõi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thöôïng haùt.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21920" y="5980176"/>
            <a:ext cx="925372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28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Phöôùc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Nguyeân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Trôøi Xin Chaûy Vaøo Loøng</a:t>
            </a:r>
          </a:p>
        </p:txBody>
      </p:sp>
    </p:spTree>
    <p:extLst>
      <p:ext uri="{BB962C8B-B14F-4D97-AF65-F5344CB8AC3E}">
        <p14:creationId xmlns:p14="http://schemas.microsoft.com/office/powerpoint/2010/main" val="306316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2471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toâi ngôïi Ngoïn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ñieån ngaøn taàm,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Non cöùu aân,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Non cöïc laïc.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21920" y="5980176"/>
            <a:ext cx="925372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28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Phöôùc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Nguyeân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Trôøi Xin Chaûy Vaøo Loøng</a:t>
            </a:r>
          </a:p>
        </p:txBody>
      </p:sp>
    </p:spTree>
    <p:extLst>
      <p:ext uri="{BB962C8B-B14F-4D97-AF65-F5344CB8AC3E}">
        <p14:creationId xmlns:p14="http://schemas.microsoft.com/office/powerpoint/2010/main" val="396327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27760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ñaây laø nhôø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Chuùa phoø trì, nguyeàn xaây caát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EÂ-beân-eâ-xe.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21920" y="5980176"/>
            <a:ext cx="925372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28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Phöôùc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Nguyeân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Trôøi Xin Chaûy Vaøo Loøng</a:t>
            </a:r>
          </a:p>
        </p:txBody>
      </p:sp>
    </p:spTree>
    <p:extLst>
      <p:ext uri="{BB962C8B-B14F-4D97-AF65-F5344CB8AC3E}">
        <p14:creationId xmlns:p14="http://schemas.microsoft.com/office/powerpoint/2010/main" val="26795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2471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Neáu Cha ñeïp loøng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daùm nguyeän kyø, mieàn thieân quoác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sôùm quay veà.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21920" y="5980176"/>
            <a:ext cx="925372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28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Phöôùc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Nguyeân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Trôøi Xin Chaûy Vaøo Loøng</a:t>
            </a:r>
          </a:p>
        </p:txBody>
      </p:sp>
    </p:spTree>
    <p:extLst>
      <p:ext uri="{BB962C8B-B14F-4D97-AF65-F5344CB8AC3E}">
        <p14:creationId xmlns:p14="http://schemas.microsoft.com/office/powerpoint/2010/main" val="145764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2471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kieám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ñang thaát laïc,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töøng vô vaån caùch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 ñöôøng thaùnh.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21920" y="5980176"/>
            <a:ext cx="925372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28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Phöôùc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Nguyeân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Trôøi Xin Chaûy Vaøo Loøng</a:t>
            </a:r>
          </a:p>
        </p:txBody>
      </p:sp>
    </p:spTree>
    <p:extLst>
      <p:ext uri="{BB962C8B-B14F-4D97-AF65-F5344CB8AC3E}">
        <p14:creationId xmlns:p14="http://schemas.microsoft.com/office/powerpoint/2010/main" val="392350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2471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Suoái huyeát töø Ngaøi 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tuoân chaûy raøo raït,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vöïc toâi khoûi muoân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soùi haïi haønh.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21920" y="5980176"/>
            <a:ext cx="925372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28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Phöôùc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Nguyeân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Trôøi Xin Chaûy Vaøo Loøng</a:t>
            </a:r>
          </a:p>
        </p:txBody>
      </p:sp>
    </p:spTree>
    <p:extLst>
      <p:ext uri="{BB962C8B-B14F-4D97-AF65-F5344CB8AC3E}">
        <p14:creationId xmlns:p14="http://schemas.microsoft.com/office/powerpoint/2010/main" val="148808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201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HP-Amazone</vt:lpstr>
      <vt:lpstr>VNI-Aptima</vt:lpstr>
      <vt:lpstr>VNI-Garam</vt:lpstr>
      <vt:lpstr>3_Custom Design</vt:lpstr>
      <vt:lpstr>4_Custom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2013-10-26T16:22:20Z</dcterms:created>
  <dcterms:modified xsi:type="dcterms:W3CDTF">2013-11-18T05:16:57Z</dcterms:modified>
</cp:coreProperties>
</file>