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9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0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7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BAÙNH </a:t>
            </a:r>
            <a:br>
              <a:rPr lang="en-US"/>
            </a:br>
            <a:r>
              <a:rPr lang="en-US"/>
              <a:t>TRÖÔØNG SANH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0" y="1524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29</a:t>
            </a:r>
          </a:p>
        </p:txBody>
      </p:sp>
    </p:spTree>
    <p:extLst>
      <p:ext uri="{BB962C8B-B14F-4D97-AF65-F5344CB8AC3E}">
        <p14:creationId xmlns:p14="http://schemas.microsoft.com/office/powerpoint/2010/main" val="252698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Chính mình </a:t>
            </a:r>
            <a:br>
              <a:rPr lang="en-US"/>
            </a:br>
            <a:r>
              <a:rPr lang="en-US"/>
              <a:t>Jeâsus Chuùa oâi, </a:t>
            </a:r>
            <a:br>
              <a:rPr lang="en-US"/>
            </a:br>
            <a:r>
              <a:rPr lang="en-US"/>
              <a:t>baùnh haèng soáng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29 – BAÙNH TRÖÔØNG SANH</a:t>
            </a:r>
          </a:p>
        </p:txBody>
      </p:sp>
    </p:spTree>
    <p:extLst>
      <p:ext uri="{BB962C8B-B14F-4D97-AF65-F5344CB8AC3E}">
        <p14:creationId xmlns:p14="http://schemas.microsoft.com/office/powerpoint/2010/main" val="358637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Leõ thaät duy </a:t>
            </a:r>
            <a:br>
              <a:rPr lang="en-US"/>
            </a:br>
            <a:r>
              <a:rPr lang="en-US"/>
              <a:t>Kinh Thaùnh thoâi </a:t>
            </a:r>
            <a:br>
              <a:rPr lang="en-US"/>
            </a:br>
            <a:r>
              <a:rPr lang="en-US"/>
              <a:t>ñaõõ cöùu roãi toâi.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29 – BAÙNH TRÖÔØNG SANH</a:t>
            </a:r>
          </a:p>
        </p:txBody>
      </p:sp>
    </p:spTree>
    <p:extLst>
      <p:ext uri="{BB962C8B-B14F-4D97-AF65-F5344CB8AC3E}">
        <p14:creationId xmlns:p14="http://schemas.microsoft.com/office/powerpoint/2010/main" val="2384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Nguyeàn nuoâi toâi </a:t>
            </a:r>
            <a:br>
              <a:rPr lang="en-US"/>
            </a:br>
            <a:r>
              <a:rPr lang="en-US"/>
              <a:t>soáng yeân laønh, hoàn, thaân khoan khoaùi.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29 – BAÙNH TRÖÔØNG SANH</a:t>
            </a:r>
          </a:p>
        </p:txBody>
      </p:sp>
    </p:spTree>
    <p:extLst>
      <p:ext uri="{BB962C8B-B14F-4D97-AF65-F5344CB8AC3E}">
        <p14:creationId xmlns:p14="http://schemas.microsoft.com/office/powerpoint/2010/main" val="33362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Giuùp toâi yeâu Ñaïo </a:t>
            </a:r>
            <a:br>
              <a:rPr lang="en-US"/>
            </a:br>
            <a:r>
              <a:rPr lang="en-US"/>
              <a:t>chaân chaùnh, aùi </a:t>
            </a:r>
            <a:br>
              <a:rPr lang="en-US"/>
            </a:br>
            <a:r>
              <a:rPr lang="en-US"/>
              <a:t>nhaân chính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29 – BAÙNH TRÖÔØNG SANH</a:t>
            </a:r>
          </a:p>
        </p:txBody>
      </p:sp>
    </p:spTree>
    <p:extLst>
      <p:ext uri="{BB962C8B-B14F-4D97-AF65-F5344CB8AC3E}">
        <p14:creationId xmlns:p14="http://schemas.microsoft.com/office/powerpoint/2010/main" val="254991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Toâi nguyeän Jeâsus </a:t>
            </a:r>
            <a:br>
              <a:rPr lang="en-US"/>
            </a:br>
            <a:r>
              <a:rPr lang="en-US"/>
              <a:t>vónh sinh ban </a:t>
            </a:r>
            <a:br>
              <a:rPr lang="en-US"/>
            </a:br>
            <a:r>
              <a:rPr lang="en-US"/>
              <a:t>ñaày Thaùnh Linh.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29 – BAÙNH TRÖÔØNG SANH</a:t>
            </a:r>
          </a:p>
        </p:txBody>
      </p:sp>
    </p:spTree>
    <p:extLst>
      <p:ext uri="{BB962C8B-B14F-4D97-AF65-F5344CB8AC3E}">
        <p14:creationId xmlns:p14="http://schemas.microsoft.com/office/powerpoint/2010/main" val="2185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Xin Ngaøi cho toâi </a:t>
            </a:r>
            <a:br>
              <a:rPr lang="en-US"/>
            </a:br>
            <a:r>
              <a:rPr lang="en-US"/>
              <a:t>maét tinh am hieåu </a:t>
            </a:r>
            <a:br>
              <a:rPr lang="en-US"/>
            </a:br>
            <a:r>
              <a:rPr lang="en-US"/>
              <a:t>Thaùnh Kinh.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29 – BAÙNH TRÖÔØNG SANH</a:t>
            </a:r>
          </a:p>
        </p:txBody>
      </p:sp>
    </p:spTree>
    <p:extLst>
      <p:ext uri="{BB962C8B-B14F-4D97-AF65-F5344CB8AC3E}">
        <p14:creationId xmlns:p14="http://schemas.microsoft.com/office/powerpoint/2010/main" val="163187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Ñaïo huyeàn vi moãi </a:t>
            </a:r>
            <a:br>
              <a:rPr lang="en-US"/>
            </a:br>
            <a:r>
              <a:rPr lang="en-US"/>
              <a:t>trang ñaày, nguyeàn </a:t>
            </a:r>
            <a:br>
              <a:rPr lang="en-US"/>
            </a:br>
            <a:r>
              <a:rPr lang="en-US"/>
              <a:t>cho toâi thaáy.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29 – BAÙNH TRÖÔØNG SANH</a:t>
            </a:r>
          </a:p>
        </p:txBody>
      </p:sp>
    </p:spTree>
    <p:extLst>
      <p:ext uri="{BB962C8B-B14F-4D97-AF65-F5344CB8AC3E}">
        <p14:creationId xmlns:p14="http://schemas.microsoft.com/office/powerpoint/2010/main" val="367027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Ngaém xem Jeâsus </a:t>
            </a:r>
            <a:br>
              <a:rPr lang="en-US"/>
            </a:br>
            <a:r>
              <a:rPr lang="en-US"/>
              <a:t>ñeïp baáy ôû Kinh </a:t>
            </a:r>
            <a:br>
              <a:rPr lang="en-US"/>
            </a:br>
            <a:r>
              <a:rPr lang="en-US"/>
              <a:t>Thaùnh naày.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29 – BAÙNH TRÖÔØNG SANH</a:t>
            </a:r>
          </a:p>
        </p:txBody>
      </p:sp>
    </p:spTree>
    <p:extLst>
      <p:ext uri="{BB962C8B-B14F-4D97-AF65-F5344CB8AC3E}">
        <p14:creationId xmlns:p14="http://schemas.microsoft.com/office/powerpoint/2010/main" val="296659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29 – BAÙNH TRÖÔØNG SANH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Baùnh Tröôøng sanh </a:t>
            </a:r>
            <a:br>
              <a:rPr lang="en-US"/>
            </a:br>
            <a:r>
              <a:rPr lang="en-US"/>
              <a:t>xin caáp phaân, </a:t>
            </a:r>
            <a:br>
              <a:rPr lang="en-US"/>
            </a:br>
            <a:r>
              <a:rPr lang="en-US"/>
              <a:t>Jeâsus chí nhaân. </a:t>
            </a:r>
          </a:p>
        </p:txBody>
      </p:sp>
    </p:spTree>
    <p:extLst>
      <p:ext uri="{BB962C8B-B14F-4D97-AF65-F5344CB8AC3E}">
        <p14:creationId xmlns:p14="http://schemas.microsoft.com/office/powerpoint/2010/main" val="4245168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Nhö ñôøi xöa nôi </a:t>
            </a:r>
            <a:br>
              <a:rPr lang="en-US"/>
            </a:br>
            <a:r>
              <a:rPr lang="en-US"/>
              <a:t>haûi taân caáp döôõng chuùng daân.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29 – BAÙNH TRÖÔØNG SANH</a:t>
            </a:r>
          </a:p>
        </p:txBody>
      </p:sp>
    </p:spTree>
    <p:extLst>
      <p:ext uri="{BB962C8B-B14F-4D97-AF65-F5344CB8AC3E}">
        <p14:creationId xmlns:p14="http://schemas.microsoft.com/office/powerpoint/2010/main" val="41030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toâi mong öôùc </a:t>
            </a:r>
            <a:br>
              <a:rPr lang="en-US"/>
            </a:br>
            <a:r>
              <a:rPr lang="en-US"/>
              <a:t>gaëp Ngaøi taïi trang </a:t>
            </a:r>
            <a:br>
              <a:rPr lang="en-US"/>
            </a:br>
            <a:r>
              <a:rPr lang="en-US"/>
              <a:t>Kinh Thaùnh.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29 – BAÙNH TRÖÔØNG SANH</a:t>
            </a:r>
          </a:p>
        </p:txBody>
      </p:sp>
    </p:spTree>
    <p:extLst>
      <p:ext uri="{BB962C8B-B14F-4D97-AF65-F5344CB8AC3E}">
        <p14:creationId xmlns:p14="http://schemas.microsoft.com/office/powerpoint/2010/main" val="24404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Vónh sanh Ñaïo, </a:t>
            </a:r>
            <a:br>
              <a:rPr lang="en-US"/>
            </a:br>
            <a:r>
              <a:rPr lang="en-US"/>
              <a:t>nguyeän soi ñoaùi, </a:t>
            </a:r>
            <a:br>
              <a:rPr lang="en-US"/>
            </a:br>
            <a:r>
              <a:rPr lang="en-US"/>
              <a:t>chöùng taâm chí thaønh.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29 – BAÙNH TRÖÔØNG SANH</a:t>
            </a:r>
          </a:p>
        </p:txBody>
      </p:sp>
    </p:spTree>
    <p:extLst>
      <p:ext uri="{BB962C8B-B14F-4D97-AF65-F5344CB8AC3E}">
        <p14:creationId xmlns:p14="http://schemas.microsoft.com/office/powerpoint/2010/main" val="6181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Leõ thaät xin Christ </a:t>
            </a:r>
            <a:br>
              <a:rPr lang="en-US"/>
            </a:br>
            <a:r>
              <a:rPr lang="en-US"/>
              <a:t>chí thaân chuùc </a:t>
            </a:r>
            <a:br>
              <a:rPr lang="en-US"/>
            </a:br>
            <a:r>
              <a:rPr lang="en-US"/>
              <a:t>ñaày phöôùc 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29 – BAÙNH TRÖÔØNG SANH</a:t>
            </a:r>
          </a:p>
        </p:txBody>
      </p:sp>
    </p:spTree>
    <p:extLst>
      <p:ext uri="{BB962C8B-B14F-4D97-AF65-F5344CB8AC3E}">
        <p14:creationId xmlns:p14="http://schemas.microsoft.com/office/powerpoint/2010/main" val="399446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Nhö hoài xöa naêm </a:t>
            </a:r>
            <a:br>
              <a:rPr lang="en-US"/>
            </a:br>
            <a:r>
              <a:rPr lang="en-US"/>
              <a:t>baùnh daâng, chuùc </a:t>
            </a:r>
            <a:br>
              <a:rPr lang="en-US"/>
            </a:br>
            <a:r>
              <a:rPr lang="en-US"/>
              <a:t>phöôùc caáp phaân.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29 – BAÙNH TRÖÔØNG SANH</a:t>
            </a:r>
          </a:p>
        </p:txBody>
      </p:sp>
    </p:spTree>
    <p:extLst>
      <p:ext uri="{BB962C8B-B14F-4D97-AF65-F5344CB8AC3E}">
        <p14:creationId xmlns:p14="http://schemas.microsoft.com/office/powerpoint/2010/main" val="150288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Nhôø ñaây thoaùt </a:t>
            </a:r>
            <a:br>
              <a:rPr lang="en-US"/>
            </a:br>
            <a:r>
              <a:rPr lang="en-US"/>
              <a:t>aùch noâ leä, xieàng </a:t>
            </a:r>
            <a:br>
              <a:rPr lang="en-US"/>
            </a:br>
            <a:r>
              <a:rPr lang="en-US"/>
              <a:t>xích tieâu bieán.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29 – BAÙNH TRÖÔØNG SANH</a:t>
            </a:r>
          </a:p>
        </p:txBody>
      </p:sp>
    </p:spTree>
    <p:extLst>
      <p:ext uri="{BB962C8B-B14F-4D97-AF65-F5344CB8AC3E}">
        <p14:creationId xmlns:p14="http://schemas.microsoft.com/office/powerpoint/2010/main" val="278798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Chính toâi an bình </a:t>
            </a:r>
            <a:br>
              <a:rPr lang="en-US"/>
            </a:br>
            <a:r>
              <a:rPr lang="en-US"/>
              <a:t>vui veû, dö daät </a:t>
            </a:r>
            <a:br>
              <a:rPr lang="en-US"/>
            </a:br>
            <a:r>
              <a:rPr lang="en-US"/>
              <a:t>thoûa nguyeàn.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29 – BAÙNH TRÖÔØNG SANH</a:t>
            </a:r>
          </a:p>
        </p:txBody>
      </p:sp>
    </p:spTree>
    <p:extLst>
      <p:ext uri="{BB962C8B-B14F-4D97-AF65-F5344CB8AC3E}">
        <p14:creationId xmlns:p14="http://schemas.microsoft.com/office/powerpoint/2010/main" val="31213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184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16</cp:revision>
  <dcterms:created xsi:type="dcterms:W3CDTF">2011-09-12T03:34:38Z</dcterms:created>
  <dcterms:modified xsi:type="dcterms:W3CDTF">2013-11-18T05:17:18Z</dcterms:modified>
</cp:coreProperties>
</file>