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94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33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0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87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362200"/>
            <a:ext cx="769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VAØNG RÖÏC </a:t>
            </a:r>
            <a:br>
              <a:rPr lang="en-US"/>
            </a:br>
            <a:r>
              <a:rPr lang="en-US"/>
              <a:t>THIEÂN KHOÂNG AÙNH MAI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2700" y="4204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31</a:t>
            </a:r>
          </a:p>
        </p:txBody>
      </p:sp>
    </p:spTree>
    <p:extLst>
      <p:ext uri="{BB962C8B-B14F-4D97-AF65-F5344CB8AC3E}">
        <p14:creationId xmlns:p14="http://schemas.microsoft.com/office/powerpoint/2010/main" val="3520507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Nhôø thaàn khuùc an </a:t>
            </a:r>
            <a:br>
              <a:rPr lang="en-US"/>
            </a:br>
            <a:r>
              <a:rPr lang="en-US"/>
              <a:t>uûi raøy, thaät Jeâsus </a:t>
            </a:r>
            <a:br>
              <a:rPr lang="en-US"/>
            </a:br>
            <a:r>
              <a:rPr lang="en-US"/>
              <a:t>toân quyù thay!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31 – VAØNG RÖÏC THIEÂN KHOÂNG AÙNH MAI</a:t>
            </a:r>
          </a:p>
        </p:txBody>
      </p:sp>
    </p:spTree>
    <p:extLst>
      <p:ext uri="{BB962C8B-B14F-4D97-AF65-F5344CB8AC3E}">
        <p14:creationId xmlns:p14="http://schemas.microsoft.com/office/powerpoint/2010/main" val="268156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Troïn ngaøy ñeâm </a:t>
            </a:r>
            <a:br>
              <a:rPr lang="en-US"/>
            </a:br>
            <a:r>
              <a:rPr lang="en-US"/>
              <a:t>toâi soáng ñaây, </a:t>
            </a:r>
            <a:br>
              <a:rPr lang="en-US"/>
            </a:br>
            <a:r>
              <a:rPr lang="en-US"/>
              <a:t>baøi naày neân </a:t>
            </a:r>
            <a:br>
              <a:rPr lang="en-US"/>
            </a:br>
            <a:r>
              <a:rPr lang="en-US"/>
              <a:t>thieân khuùc nay.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31 – VAØNG RÖÏC THIEÂN KHOÂNG AÙNH MAI</a:t>
            </a:r>
          </a:p>
        </p:txBody>
      </p:sp>
    </p:spTree>
    <p:extLst>
      <p:ext uri="{BB962C8B-B14F-4D97-AF65-F5344CB8AC3E}">
        <p14:creationId xmlns:p14="http://schemas.microsoft.com/office/powerpoint/2010/main" val="70607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 ñaùng </a:t>
            </a:r>
            <a:br>
              <a:rPr lang="en-US"/>
            </a:br>
            <a:r>
              <a:rPr lang="en-US"/>
              <a:t>khen ngôïi hoaøi! </a:t>
            </a:r>
            <a:br>
              <a:rPr lang="en-US"/>
            </a:br>
            <a:r>
              <a:rPr lang="en-US"/>
              <a:t>Ñôøi ñôøi öôùc </a:t>
            </a:r>
            <a:br>
              <a:rPr lang="en-US"/>
            </a:br>
            <a:r>
              <a:rPr lang="en-US"/>
              <a:t>ca khuùc naày.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31 – VAØNG RÖÏC THIEÂN KHOÂNG AÙNH MAI</a:t>
            </a:r>
          </a:p>
        </p:txBody>
      </p:sp>
    </p:spTree>
    <p:extLst>
      <p:ext uri="{BB962C8B-B14F-4D97-AF65-F5344CB8AC3E}">
        <p14:creationId xmlns:p14="http://schemas.microsoft.com/office/powerpoint/2010/main" val="999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Thaønh tuyeät khuùc </a:t>
            </a:r>
            <a:br>
              <a:rPr lang="en-US"/>
            </a:br>
            <a:r>
              <a:rPr lang="en-US"/>
              <a:t>duy nhaát raøy, thaät </a:t>
            </a:r>
            <a:br>
              <a:rPr lang="en-US"/>
            </a:br>
            <a:r>
              <a:rPr lang="en-US"/>
              <a:t>Jeâsus toân quyù thay!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31 – VAØNG RÖÏC THIEÂN KHOÂNG AÙNH MAI</a:t>
            </a:r>
          </a:p>
        </p:txBody>
      </p:sp>
    </p:spTree>
    <p:extLst>
      <p:ext uri="{BB962C8B-B14F-4D97-AF65-F5344CB8AC3E}">
        <p14:creationId xmlns:p14="http://schemas.microsoft.com/office/powerpoint/2010/main" val="72419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31 – VAØNG RÖÏC THIEÂN KHOÂNG AÙNH MAI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Vaøng röïc thieân </a:t>
            </a:r>
            <a:br>
              <a:rPr lang="en-US"/>
            </a:br>
            <a:r>
              <a:rPr lang="en-US"/>
              <a:t>khoâng aùnh mai, </a:t>
            </a:r>
            <a:br>
              <a:rPr lang="en-US"/>
            </a:br>
            <a:r>
              <a:rPr lang="en-US"/>
              <a:t>vuøng daäy toâi hoâ </a:t>
            </a:r>
            <a:br>
              <a:rPr lang="en-US"/>
            </a:br>
            <a:r>
              <a:rPr lang="en-US"/>
              <a:t>tröôùc ngai.</a:t>
            </a:r>
          </a:p>
        </p:txBody>
      </p:sp>
    </p:spTree>
    <p:extLst>
      <p:ext uri="{BB962C8B-B14F-4D97-AF65-F5344CB8AC3E}">
        <p14:creationId xmlns:p14="http://schemas.microsoft.com/office/powerpoint/2010/main" val="2236418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 ñaùng </a:t>
            </a:r>
            <a:br>
              <a:rPr lang="en-US"/>
            </a:br>
            <a:r>
              <a:rPr lang="en-US"/>
              <a:t>khen ngôïi hoaøi! </a:t>
            </a:r>
            <a:br>
              <a:rPr lang="en-US"/>
            </a:br>
            <a:r>
              <a:rPr lang="en-US"/>
              <a:t>Caàu nguyeän, </a:t>
            </a:r>
            <a:r>
              <a:rPr lang="en-US" smtClean="0"/>
              <a:t>taùc </a:t>
            </a:r>
            <a:br>
              <a:rPr lang="en-US" smtClean="0"/>
            </a:br>
            <a:r>
              <a:rPr lang="en-US" smtClean="0"/>
              <a:t>coâng </a:t>
            </a:r>
            <a:r>
              <a:rPr lang="en-US"/>
              <a:t>moãi ngaøy.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31 – VAØNG RÖÏC THIEÂN KHOÂNG AÙNH MAI</a:t>
            </a:r>
          </a:p>
        </p:txBody>
      </p:sp>
    </p:spTree>
    <p:extLst>
      <p:ext uri="{BB962C8B-B14F-4D97-AF65-F5344CB8AC3E}">
        <p14:creationId xmlns:p14="http://schemas.microsoft.com/office/powerpoint/2010/main" val="87023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Moät loøng ñeán Jeâsus </a:t>
            </a:r>
            <a:br>
              <a:rPr lang="en-US"/>
            </a:br>
            <a:r>
              <a:rPr lang="en-US"/>
              <a:t>raøy, thaät Jeâsus </a:t>
            </a:r>
            <a:br>
              <a:rPr lang="en-US"/>
            </a:br>
            <a:r>
              <a:rPr lang="en-US"/>
              <a:t>toân quyù thay!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31 – VAØNG RÖÏC THIEÂN KHOÂNG AÙNH MAI</a:t>
            </a:r>
          </a:p>
        </p:txBody>
      </p:sp>
    </p:spTree>
    <p:extLst>
      <p:ext uri="{BB962C8B-B14F-4D97-AF65-F5344CB8AC3E}">
        <p14:creationId xmlns:p14="http://schemas.microsoft.com/office/powerpoint/2010/main" val="347921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Laïy Cha cao </a:t>
            </a:r>
            <a:br>
              <a:rPr lang="en-US"/>
            </a:br>
            <a:r>
              <a:rPr lang="en-US"/>
              <a:t>minh hieån oai, </a:t>
            </a:r>
            <a:br>
              <a:rPr lang="en-US"/>
            </a:br>
            <a:r>
              <a:rPr lang="en-US"/>
              <a:t>nhieät thaønh toâi </a:t>
            </a:r>
            <a:br>
              <a:rPr lang="en-US"/>
            </a:br>
            <a:r>
              <a:rPr lang="en-US"/>
              <a:t>reo tröôùc ngai.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31 – VAØNG RÖÏC THIEÂN KHOÂNG AÙNH MAI</a:t>
            </a:r>
          </a:p>
        </p:txBody>
      </p:sp>
    </p:spTree>
    <p:extLst>
      <p:ext uri="{BB962C8B-B14F-4D97-AF65-F5344CB8AC3E}">
        <p14:creationId xmlns:p14="http://schemas.microsoft.com/office/powerpoint/2010/main" val="277720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 ñaùng </a:t>
            </a:r>
            <a:br>
              <a:rPr lang="en-US"/>
            </a:br>
            <a:r>
              <a:rPr lang="en-US"/>
              <a:t>khen ngôïi hoaøi! </a:t>
            </a:r>
            <a:br>
              <a:rPr lang="en-US"/>
            </a:br>
            <a:r>
              <a:rPr lang="en-US"/>
              <a:t>Ñieäu thaàn khuùc </a:t>
            </a:r>
            <a:br>
              <a:rPr lang="en-US"/>
            </a:br>
            <a:r>
              <a:rPr lang="en-US"/>
              <a:t>vui veû raøy.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31 – VAØNG RÖÏC THIEÂN KHOÂNG AÙNH MAI</a:t>
            </a:r>
          </a:p>
        </p:txBody>
      </p:sp>
    </p:spTree>
    <p:extLst>
      <p:ext uri="{BB962C8B-B14F-4D97-AF65-F5344CB8AC3E}">
        <p14:creationId xmlns:p14="http://schemas.microsoft.com/office/powerpoint/2010/main" val="286979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Laø ñieäu môùi luoân </a:t>
            </a:r>
            <a:br>
              <a:rPr lang="en-US"/>
            </a:br>
            <a:r>
              <a:rPr lang="en-US"/>
              <a:t>moãi ngaøy, thaät Jeâsus </a:t>
            </a:r>
            <a:br>
              <a:rPr lang="en-US"/>
            </a:br>
            <a:r>
              <a:rPr lang="en-US"/>
              <a:t>toân quyù thay!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31 – VAØNG RÖÏC THIEÂN KHOÂNG AÙNH MAI</a:t>
            </a:r>
          </a:p>
        </p:txBody>
      </p:sp>
    </p:spTree>
    <p:extLst>
      <p:ext uri="{BB962C8B-B14F-4D97-AF65-F5344CB8AC3E}">
        <p14:creationId xmlns:p14="http://schemas.microsoft.com/office/powerpoint/2010/main" val="162633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Daàu hoàn toâi </a:t>
            </a:r>
            <a:br>
              <a:rPr lang="en-US"/>
            </a:br>
            <a:r>
              <a:rPr lang="en-US"/>
              <a:t>luoân ñaéng cay, </a:t>
            </a:r>
            <a:br>
              <a:rPr lang="en-US"/>
            </a:br>
            <a:r>
              <a:rPr lang="en-US"/>
              <a:t>nhìn ñôøi theâm </a:t>
            </a:r>
            <a:br>
              <a:rPr lang="en-US"/>
            </a:br>
            <a:r>
              <a:rPr lang="en-US"/>
              <a:t>ngao ngaùn nay.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31 – VAØNG RÖÏC THIEÂN KHOÂNG AÙNH MAI</a:t>
            </a:r>
          </a:p>
        </p:txBody>
      </p:sp>
    </p:spTree>
    <p:extLst>
      <p:ext uri="{BB962C8B-B14F-4D97-AF65-F5344CB8AC3E}">
        <p14:creationId xmlns:p14="http://schemas.microsoft.com/office/powerpoint/2010/main" val="124314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 ñaùng </a:t>
            </a:r>
            <a:br>
              <a:rPr lang="en-US"/>
            </a:br>
            <a:r>
              <a:rPr lang="en-US"/>
              <a:t>khen ngôïi hoaøi! </a:t>
            </a:r>
            <a:br>
              <a:rPr lang="en-US"/>
            </a:br>
            <a:r>
              <a:rPr lang="en-US"/>
              <a:t>Ñôøi taïm phöôùc </a:t>
            </a:r>
            <a:br>
              <a:rPr lang="en-US"/>
            </a:br>
            <a:r>
              <a:rPr lang="en-US"/>
              <a:t>khoâng maáy ngaøy.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31 – VAØNG RÖÏC THIEÂN KHOÂNG AÙNH MAI</a:t>
            </a:r>
          </a:p>
        </p:txBody>
      </p:sp>
    </p:spTree>
    <p:extLst>
      <p:ext uri="{BB962C8B-B14F-4D97-AF65-F5344CB8AC3E}">
        <p14:creationId xmlns:p14="http://schemas.microsoft.com/office/powerpoint/2010/main" val="383238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160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VNI-Aptima</vt:lpstr>
      <vt:lpstr>VNI-Garam</vt:lpstr>
      <vt:lpstr>7_Custom Design</vt:lpstr>
      <vt:lpstr>8_Custom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15</cp:revision>
  <dcterms:created xsi:type="dcterms:W3CDTF">2011-09-12T04:07:41Z</dcterms:created>
  <dcterms:modified xsi:type="dcterms:W3CDTF">2013-11-18T05:18:13Z</dcterms:modified>
</cp:coreProperties>
</file>