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7214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DÖÔNG QUANG </a:t>
            </a:r>
            <a:br>
              <a:rPr lang="en-US"/>
            </a:br>
            <a:r>
              <a:rPr lang="en-US"/>
              <a:t>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33</a:t>
            </a:r>
          </a:p>
        </p:txBody>
      </p:sp>
    </p:spTree>
    <p:extLst>
      <p:ext uri="{BB962C8B-B14F-4D97-AF65-F5344CB8AC3E}">
        <p14:creationId xmlns:p14="http://schemas.microsoft.com/office/powerpoint/2010/main" val="147805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Döông quang taâm </a:t>
            </a:r>
            <a:br>
              <a:rPr lang="en-US"/>
            </a:br>
            <a:r>
              <a:rPr lang="en-US"/>
              <a:t>hoàn duy Chuùa chí </a:t>
            </a:r>
            <a:br>
              <a:rPr lang="en-US"/>
            </a:br>
            <a:r>
              <a:rPr lang="en-US"/>
              <a:t>thaân, ban ñeâm khoâng coøn khi Jeâsus gaàn.</a:t>
            </a:r>
          </a:p>
        </p:txBody>
      </p:sp>
    </p:spTree>
    <p:extLst>
      <p:ext uri="{BB962C8B-B14F-4D97-AF65-F5344CB8AC3E}">
        <p14:creationId xmlns:p14="http://schemas.microsoft.com/office/powerpoint/2010/main" val="2276130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luoàng maây </a:t>
            </a:r>
          </a:p>
          <a:p>
            <a:r>
              <a:rPr lang="en-US"/>
              <a:t>ñen saïch tan maõi maõi, ñeå chính maét toâi </a:t>
            </a:r>
            <a:br>
              <a:rPr lang="en-US"/>
            </a:br>
            <a:r>
              <a:rPr lang="en-US"/>
              <a:t>troâng roõ maët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6723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Khi toâi treân giöôøng </a:t>
            </a:r>
            <a:br>
              <a:rPr lang="en-US"/>
            </a:br>
            <a:r>
              <a:rPr lang="en-US"/>
              <a:t>ñoâi maét lim dim, </a:t>
            </a:r>
            <a:br>
              <a:rPr lang="en-US"/>
            </a:br>
            <a:r>
              <a:rPr lang="en-US"/>
              <a:t>trong ñeâm u tòch </a:t>
            </a:r>
            <a:br>
              <a:rPr lang="en-US"/>
            </a:br>
            <a:r>
              <a:rPr lang="en-US"/>
              <a:t>toâi nguû eâm ñeàm.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3751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haèng mô Chuùa, hoàn thaân khoan khoaùi, phöôùc baáy cöù nghieâng ñaàu ôû ngöïc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1600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Hoâm nay xin Christ luoân ôû taâm hoàn, </a:t>
            </a:r>
            <a:br>
              <a:rPr lang="en-US"/>
            </a:br>
            <a:r>
              <a:rPr lang="en-US"/>
              <a:t>nhö toâi xa Ngaøi </a:t>
            </a:r>
            <a:br>
              <a:rPr lang="en-US"/>
            </a:br>
            <a:r>
              <a:rPr lang="en-US"/>
              <a:t>khoân theá sinh toàn.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3108035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Caøng gaàn ban ñeâm </a:t>
            </a:r>
            <a:br>
              <a:rPr lang="en-US"/>
            </a:br>
            <a:r>
              <a:rPr lang="en-US"/>
              <a:t>caàu Ngaøi ôû vôùi, </a:t>
            </a:r>
            <a:br>
              <a:rPr lang="en-US"/>
            </a:br>
            <a:r>
              <a:rPr lang="en-US"/>
              <a:t>chaúng coù Jeâsus kinh khieáp qua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15256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Xin ban ôn hoài </a:t>
            </a:r>
            <a:br>
              <a:rPr lang="en-US"/>
            </a:br>
            <a:r>
              <a:rPr lang="en-US"/>
              <a:t>toâi thöùc giaác ñieäp, </a:t>
            </a:r>
            <a:br>
              <a:rPr lang="en-US"/>
            </a:br>
            <a:r>
              <a:rPr lang="en-US"/>
              <a:t>luùc khôûi böôùc treân döông theá baït thieäp.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16088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Taän hoài toâi ñaém </a:t>
            </a:r>
            <a:br>
              <a:rPr lang="en-US"/>
            </a:br>
            <a:r>
              <a:rPr lang="en-US"/>
              <a:t>chìm trong beå aùi, </a:t>
            </a:r>
            <a:br>
              <a:rPr lang="en-US"/>
            </a:br>
            <a:r>
              <a:rPr lang="en-US"/>
              <a:t>ôû nöôùc Chuùa an vui, caûnh thieân ñaøi.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33 – DÖÔNG QUANG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781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9_Custom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2011-09-13T04:41:11Z</dcterms:created>
  <dcterms:modified xsi:type="dcterms:W3CDTF">2013-11-18T05:18:57Z</dcterms:modified>
</cp:coreProperties>
</file>